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pptx" ContentType="application/vnd.openxmlformats-officedocument.presentationml.presentation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>
  <p:sldMasterIdLst>
    <p:sldMasterId id="2147483660" r:id="rId1"/>
    <p:sldMasterId id="2147483665" r:id="rId2"/>
  </p:sldMasterIdLst>
  <p:notesMasterIdLst>
    <p:notesMasterId r:id="rId48"/>
  </p:notesMasterIdLst>
  <p:handoutMasterIdLst>
    <p:handoutMasterId r:id="rId49"/>
  </p:handoutMasterIdLst>
  <p:sldIdLst>
    <p:sldId id="257" r:id="rId3"/>
    <p:sldId id="455" r:id="rId4"/>
    <p:sldId id="456" r:id="rId5"/>
    <p:sldId id="457" r:id="rId6"/>
    <p:sldId id="458" r:id="rId7"/>
    <p:sldId id="461" r:id="rId8"/>
    <p:sldId id="459" r:id="rId9"/>
    <p:sldId id="460" r:id="rId10"/>
    <p:sldId id="381" r:id="rId11"/>
    <p:sldId id="283" r:id="rId12"/>
    <p:sldId id="311" r:id="rId13"/>
    <p:sldId id="414" r:id="rId14"/>
    <p:sldId id="439" r:id="rId15"/>
    <p:sldId id="393" r:id="rId16"/>
    <p:sldId id="462" r:id="rId17"/>
    <p:sldId id="391" r:id="rId18"/>
    <p:sldId id="405" r:id="rId19"/>
    <p:sldId id="444" r:id="rId20"/>
    <p:sldId id="445" r:id="rId21"/>
    <p:sldId id="400" r:id="rId22"/>
    <p:sldId id="401" r:id="rId23"/>
    <p:sldId id="430" r:id="rId24"/>
    <p:sldId id="431" r:id="rId25"/>
    <p:sldId id="404" r:id="rId26"/>
    <p:sldId id="468" r:id="rId27"/>
    <p:sldId id="416" r:id="rId28"/>
    <p:sldId id="435" r:id="rId29"/>
    <p:sldId id="474" r:id="rId30"/>
    <p:sldId id="426" r:id="rId31"/>
    <p:sldId id="451" r:id="rId32"/>
    <p:sldId id="452" r:id="rId33"/>
    <p:sldId id="427" r:id="rId34"/>
    <p:sldId id="475" r:id="rId35"/>
    <p:sldId id="403" r:id="rId36"/>
    <p:sldId id="471" r:id="rId37"/>
    <p:sldId id="473" r:id="rId38"/>
    <p:sldId id="472" r:id="rId39"/>
    <p:sldId id="453" r:id="rId40"/>
    <p:sldId id="470" r:id="rId41"/>
    <p:sldId id="476" r:id="rId42"/>
    <p:sldId id="438" r:id="rId43"/>
    <p:sldId id="419" r:id="rId44"/>
    <p:sldId id="448" r:id="rId45"/>
    <p:sldId id="449" r:id="rId46"/>
    <p:sldId id="285" r:id="rId47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63" userDrawn="1">
          <p15:clr>
            <a:srgbClr val="A4A3A4"/>
          </p15:clr>
        </p15:guide>
        <p15:guide id="2" pos="55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278" autoAdjust="0"/>
    <p:restoredTop sz="93995" autoAdjust="0"/>
  </p:normalViewPr>
  <p:slideViewPr>
    <p:cSldViewPr snapToGrid="0">
      <p:cViewPr varScale="1">
        <p:scale>
          <a:sx n="67" d="100"/>
          <a:sy n="67" d="100"/>
        </p:scale>
        <p:origin x="731" y="53"/>
      </p:cViewPr>
      <p:guideLst>
        <p:guide orient="horz" pos="663"/>
        <p:guide pos="551"/>
      </p:guideLst>
    </p:cSldViewPr>
  </p:slideViewPr>
  <p:outlineViewPr>
    <p:cViewPr>
      <p:scale>
        <a:sx n="33" d="100"/>
        <a:sy n="33" d="100"/>
      </p:scale>
      <p:origin x="0" y="-804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6708"/>
    </p:cViewPr>
  </p:sorterViewPr>
  <p:notesViewPr>
    <p:cSldViewPr snapToGrid="0">
      <p:cViewPr varScale="1">
        <p:scale>
          <a:sx n="84" d="100"/>
          <a:sy n="84" d="100"/>
        </p:scale>
        <p:origin x="310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presProps" Target="presProps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handoutMaster" Target="handoutMasters/handoutMaster1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3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zh-CN" altLang="en-US"/>
              <a:t>课程名称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7588F65-4863-40E8-B262-4833E11460AF}" type="datetimeFigureOut">
              <a:rPr lang="zh-CN" altLang="en-US" smtClean="0"/>
              <a:t>2024/11/6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E83C1F-AF04-47AC-ADB1-8A15ADFC75D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3074959"/>
      </p:ext>
    </p:extLst>
  </p:cSld>
  <p:clrMap bg1="lt1" tx1="dk1" bg2="lt2" tx2="dk2" accent1="accent1" accent2="accent2" accent3="accent3" accent4="accent4" accent5="accent5" accent6="accent6" hlink="hlink" folHlink="folHlink"/>
  <p:hf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457200" y="131989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/>
            </a:lvl1pPr>
          </a:lstStyle>
          <a:p>
            <a:r>
              <a:rPr lang="zh-CN" altLang="en-US" dirty="0"/>
              <a:t>课程名称</a:t>
            </a:r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48200" y="745200"/>
            <a:ext cx="5961600" cy="3353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448200" y="4253023"/>
            <a:ext cx="5961600" cy="413699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dirty="0"/>
              <a:t>XXXX</a:t>
            </a:r>
          </a:p>
          <a:p>
            <a:pPr lvl="0"/>
            <a:r>
              <a:rPr lang="en-US" altLang="zh-CN" dirty="0"/>
              <a:t>XXXX</a:t>
            </a:r>
            <a:endParaRPr lang="zh-CN" altLang="en-US" dirty="0"/>
          </a:p>
        </p:txBody>
      </p:sp>
      <p:sp>
        <p:nvSpPr>
          <p:cNvPr id="1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1280180" y="8586042"/>
            <a:ext cx="4297641" cy="3622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3500" tIns="46751" rIns="93500" bIns="46751" numCol="1" anchor="ctr" anchorCtr="0" compatLnSpc="1">
            <a:prstTxWarp prst="textNoShape">
              <a:avLst/>
            </a:prstTxWarp>
          </a:bodyPr>
          <a:lstStyle>
            <a:lvl1pPr algn="ctr" defTabSz="935450" fontAlgn="base">
              <a:defRPr sz="1000" b="0" i="0" smtClean="0">
                <a:effectLst/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r>
              <a:rPr lang="zh-CN" altLang="en-US" dirty="0"/>
              <a:t>华为技术有限公司  版权所有  未经许可不得扩散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5"/>
          </p:nvPr>
        </p:nvSpPr>
        <p:spPr>
          <a:xfrm>
            <a:off x="3701733" y="8584741"/>
            <a:ext cx="2971800" cy="3636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latin typeface="+mn-ea"/>
                <a:ea typeface="+mn-ea"/>
              </a:defRPr>
            </a:lvl1pPr>
          </a:lstStyle>
          <a:p>
            <a:r>
              <a:rPr lang="en-US" altLang="zh-CN" dirty="0"/>
              <a:t>Page </a:t>
            </a:r>
            <a:fld id="{C41759AC-FA0D-46A4-B807-2F647DED1AA1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836565377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marL="171450" indent="-171450" algn="l" defTabSz="914400" rtl="0" eaLnBrk="1" latinLnBrk="0" hangingPunct="1">
      <a:lnSpc>
        <a:spcPct val="130000"/>
      </a:lnSpc>
      <a:buSzPct val="60000"/>
      <a:buFont typeface="Wingdings" panose="05000000000000000000" pitchFamily="2" charset="2"/>
      <a:buChar char="l"/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lnSpc>
        <a:spcPct val="130000"/>
      </a:lnSpc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lnSpc>
        <a:spcPct val="130000"/>
      </a:lnSpc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lnSpc>
        <a:spcPct val="130000"/>
      </a:lnSpc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lnSpc>
        <a:spcPct val="130000"/>
      </a:lnSpc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160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zh-CN" altLang="en-US" dirty="0"/>
              <a:t>华为技术有限公司  版权所有  未经许可不得扩散</a:t>
            </a:r>
          </a:p>
        </p:txBody>
      </p:sp>
      <p:sp>
        <p:nvSpPr>
          <p:cNvPr id="6" name="页眉占位符 5"/>
          <p:cNvSpPr>
            <a:spLocks noGrp="1"/>
          </p:cNvSpPr>
          <p:nvPr>
            <p:ph type="hdr" sz="quarter" idx="12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764496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803255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1072588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215655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5695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1330419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642208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260434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440358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032906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382343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9482685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undo mac-address mac-learning enable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命令用来关闭设备全局或者接口的</a:t>
            </a:r>
            <a:r>
              <a:rPr lang="en-US" altLang="zh-CN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MAC</a:t>
            </a:r>
            <a:r>
              <a:rPr lang="zh-CN" altLang="en-US" sz="11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地址学习功能</a:t>
            </a: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7224516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67033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3545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华为技术有限公司  版权所有  未经许可不得扩散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1759AC-FA0D-46A4-B807-2F647DED1AA1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7224516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3545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华为技术有限公司  版权所有  未经许可不得扩散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1759AC-FA0D-46A4-B807-2F647DED1AA1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397087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095042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8101883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068460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192957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064204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03413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根据组网规模、协议不同，采用不同的网络拓扑</a:t>
            </a: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8292890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800724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 marL="0" marR="0" lvl="0" indent="0" algn="ctr" defTabSz="935450" rtl="0" eaLnBrk="1" fontAlgn="base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华为技术有限公司  版权所有  未经许可不得扩散</a:t>
            </a:r>
            <a:endParaRPr kumimoji="0" lang="zh-CN" altLang="en-US" sz="1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41759AC-FA0D-46A4-B807-2F647DED1AA1}" type="slidenum">
              <a:rPr kumimoji="0" lang="zh-CN" altLang="en-US" sz="10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zh-CN" altLang="en-US" sz="1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860462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6636475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00948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643876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2604151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638844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400279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1291825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7001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4372305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518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36355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1696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47188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53182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57626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7793855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83415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831105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447675" y="744538"/>
            <a:ext cx="5962650" cy="3354387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pPr>
              <a:defRPr/>
            </a:pPr>
            <a:r>
              <a:rPr lang="zh-CN" altLang="en-US"/>
              <a:t>华为技术有限公司  版权所有  未经许可不得扩散</a:t>
            </a:r>
            <a:endParaRPr lang="zh-CN" altLang="en-US" dirty="0"/>
          </a:p>
        </p:txBody>
      </p:sp>
      <p:sp>
        <p:nvSpPr>
          <p:cNvPr id="5" name="页眉占位符 4"/>
          <p:cNvSpPr>
            <a:spLocks noGrp="1"/>
          </p:cNvSpPr>
          <p:nvPr>
            <p:ph type="hdr" sz="quarter" idx="11"/>
          </p:nvPr>
        </p:nvSpPr>
        <p:spPr/>
        <p:txBody>
          <a:bodyPr/>
          <a:lstStyle/>
          <a:p>
            <a:r>
              <a:rPr lang="zh-CN" altLang="en-US"/>
              <a:t>课程名称</a:t>
            </a: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41759AC-FA0D-46A4-B807-2F647DED1AA1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1350892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9" descr="封面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1412875"/>
            <a:ext cx="12192000" cy="3124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66372" name="Rectangle 4"/>
          <p:cNvSpPr>
            <a:spLocks noGrp="1" noChangeArrowheads="1"/>
          </p:cNvSpPr>
          <p:nvPr>
            <p:ph type="ctrTitle" sz="quarter"/>
          </p:nvPr>
        </p:nvSpPr>
        <p:spPr>
          <a:xfrm>
            <a:off x="863600" y="1392241"/>
            <a:ext cx="7071784" cy="1666875"/>
          </a:xfrm>
        </p:spPr>
        <p:txBody>
          <a:bodyPr/>
          <a:lstStyle>
            <a:lvl1pPr>
              <a:defRPr sz="4000">
                <a:solidFill>
                  <a:schemeClr val="bg1"/>
                </a:solidFill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1466375" name="Text Box 7"/>
          <p:cNvSpPr txBox="1">
            <a:spLocks noChangeArrowheads="1"/>
          </p:cNvSpPr>
          <p:nvPr/>
        </p:nvSpPr>
        <p:spPr bwMode="auto">
          <a:xfrm>
            <a:off x="9632951" y="4094163"/>
            <a:ext cx="1460584" cy="26555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none" lIns="80101" tIns="40052" rIns="80101" bIns="40052">
            <a:spAutoFit/>
          </a:bodyPr>
          <a:lstStyle/>
          <a:p>
            <a:pPr defTabSz="801688" eaLnBrk="0" fontAlgn="base" hangingPunct="0"/>
            <a:r>
              <a:rPr lang="en-US" altLang="zh-CN" sz="1200" dirty="0">
                <a:solidFill>
                  <a:schemeClr val="bg1"/>
                </a:solidFill>
                <a:latin typeface="微软雅黑" panose="020B0503020204020204" pitchFamily="34" charset="-122"/>
                <a:ea typeface="ＭＳ Ｐゴシック" pitchFamily="34" charset="-128"/>
              </a:rPr>
              <a:t>www.huawei.com</a:t>
            </a:r>
          </a:p>
        </p:txBody>
      </p:sp>
      <p:sp>
        <p:nvSpPr>
          <p:cNvPr id="1466382" name="Rectangle 14"/>
          <p:cNvSpPr>
            <a:spLocks noChangeArrowheads="1"/>
          </p:cNvSpPr>
          <p:nvPr/>
        </p:nvSpPr>
        <p:spPr bwMode="auto">
          <a:xfrm>
            <a:off x="874184" y="6207128"/>
            <a:ext cx="5836974" cy="296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88" eaLnBrk="0" fontAlgn="base" hangingPunct="0"/>
            <a:r>
              <a:rPr lang="en-US" altLang="zh-CN" sz="1400" b="1" i="0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Copyright © Huawei Technologies Co., Ltd. All rights reserved. </a:t>
            </a:r>
          </a:p>
        </p:txBody>
      </p:sp>
      <p:sp>
        <p:nvSpPr>
          <p:cNvPr id="1466384" name="Text Box 16"/>
          <p:cNvSpPr txBox="1">
            <a:spLocks noChangeArrowheads="1"/>
          </p:cNvSpPr>
          <p:nvPr/>
        </p:nvSpPr>
        <p:spPr bwMode="auto">
          <a:xfrm>
            <a:off x="-2624667" y="-54636"/>
            <a:ext cx="2624667" cy="5277728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lIns="80139" tIns="40069" rIns="80139" bIns="40069">
            <a:spAutoFit/>
          </a:bodyPr>
          <a:lstStyle/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英文标题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:32-35pt 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颜色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R153 G0 B0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中文字体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微软雅黑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英文字体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ct val="20000"/>
              </a:spcBef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中文标题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:30-32pt 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颜色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R153 G0 B0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中文字体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微软雅黑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英文字体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Arial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英文正文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:20-22pt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子目录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(2-5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级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) :18pt  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颜色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中文字体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微软雅黑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英文字体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ct val="20000"/>
              </a:spcBef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中文正文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:18-20pt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子目录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(2-5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级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):18pt 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颜色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中文字体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微软雅黑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英文字体 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Arial</a:t>
            </a: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6629" y="5403459"/>
            <a:ext cx="1080000" cy="1099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37685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/>
            </a:lvl1pPr>
            <a:lvl2pPr>
              <a:defRPr/>
            </a:lvl2pPr>
            <a:lvl3pPr>
              <a:defRPr/>
            </a:lvl3pPr>
            <a:lvl4pPr>
              <a:defRPr/>
            </a:lvl4pPr>
            <a:lvl5pPr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smtClean="0">
                <a:latin typeface="微软雅黑" panose="020B0503020204020204" pitchFamily="34" charset="-122"/>
              </a:rPr>
              <a:pPr/>
              <a:t>‹#›</a:t>
            </a:fld>
            <a:endParaRPr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086356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latin typeface="微软雅黑" panose="020B0503020204020204" pitchFamily="34" charset="-122"/>
              </a:rPr>
              <a:t>Page</a:t>
            </a:r>
            <a:fld id="{09F8CA13-6817-4D26-B6E5-2EECD94D1A30}" type="slidenum">
              <a:rPr smtClean="0">
                <a:latin typeface="微软雅黑" panose="020B0503020204020204" pitchFamily="34" charset="-122"/>
              </a:rPr>
              <a:pPr/>
              <a:t>‹#›</a:t>
            </a:fld>
            <a:endParaRPr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0669990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>
                <a:latin typeface="微软雅黑" panose="020B0503020204020204" pitchFamily="34" charset="-122"/>
              </a:rPr>
              <a:t>Page</a:t>
            </a:r>
            <a:fld id="{DBB3C000-297E-4DA1-B17C-94F96E9CD7D1}" type="slidenum">
              <a:rPr smtClean="0">
                <a:latin typeface="微软雅黑" panose="020B0503020204020204" pitchFamily="34" charset="-122"/>
              </a:rPr>
              <a:pPr/>
              <a:t>‹#›</a:t>
            </a:fld>
            <a:endParaRPr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0612428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2367121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5346" name="Picture 2" descr="7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0" y="6391277"/>
            <a:ext cx="12189884" cy="466723"/>
          </a:xfrm>
          <a:prstGeom prst="rect">
            <a:avLst/>
          </a:prstGeom>
          <a:noFill/>
        </p:spPr>
      </p:pic>
      <p:sp>
        <p:nvSpPr>
          <p:cNvPr id="1465350" name="Rectangle 6"/>
          <p:cNvSpPr>
            <a:spLocks noGrp="1" noChangeArrowheads="1"/>
          </p:cNvSpPr>
          <p:nvPr>
            <p:ph type="title"/>
          </p:nvPr>
        </p:nvSpPr>
        <p:spPr bwMode="auto">
          <a:xfrm>
            <a:off x="855139" y="358778"/>
            <a:ext cx="10308167" cy="8683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14" tIns="40058" rIns="80114" bIns="40058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单击此处编辑母版标题样式</a:t>
            </a:r>
          </a:p>
        </p:txBody>
      </p:sp>
      <p:sp>
        <p:nvSpPr>
          <p:cNvPr id="1465394" name="Rectangle 50"/>
          <p:cNvSpPr>
            <a:spLocks noGrp="1" noChangeArrowheads="1"/>
          </p:cNvSpPr>
          <p:nvPr>
            <p:ph type="body" idx="1"/>
          </p:nvPr>
        </p:nvSpPr>
        <p:spPr bwMode="auto">
          <a:xfrm>
            <a:off x="869951" y="1376364"/>
            <a:ext cx="10572749" cy="421322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27" tIns="40065" rIns="80127" bIns="40065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465398" name="Rectangle 54"/>
          <p:cNvSpPr>
            <a:spLocks noChangeAspect="1" noChangeArrowheads="1"/>
          </p:cNvSpPr>
          <p:nvPr/>
        </p:nvSpPr>
        <p:spPr bwMode="auto">
          <a:xfrm>
            <a:off x="874183" y="6498513"/>
            <a:ext cx="5836974" cy="296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/>
          <a:p>
            <a:pPr defTabSz="801688" eaLnBrk="0" fontAlgn="base" hangingPunct="0"/>
            <a:r>
              <a:rPr lang="en-US" altLang="zh-CN" sz="1400" b="1" i="0" dirty="0">
                <a:latin typeface="微软雅黑" panose="020B0503020204020204" pitchFamily="34" charset="-122"/>
                <a:ea typeface="ＭＳ Ｐゴシック" pitchFamily="34" charset="-128"/>
                <a:cs typeface="Arial" pitchFamily="34" charset="0"/>
              </a:rPr>
              <a:t>Copyright © Huawei Technologies Co., Ltd. All rights reserved. </a:t>
            </a:r>
          </a:p>
        </p:txBody>
      </p:sp>
      <p:sp>
        <p:nvSpPr>
          <p:cNvPr id="1465402" name="Rectangle 58"/>
          <p:cNvSpPr>
            <a:spLocks noChangeArrowheads="1"/>
          </p:cNvSpPr>
          <p:nvPr/>
        </p:nvSpPr>
        <p:spPr bwMode="auto">
          <a:xfrm>
            <a:off x="-2544233" y="-73809"/>
            <a:ext cx="2459567" cy="5307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英文标题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:32-35pt  </a:t>
            </a:r>
            <a:endParaRPr lang="zh-CN" altLang="en-US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R153 G0 B0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中文字体 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</a:t>
            </a: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微软雅黑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英文字体 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ct val="20000"/>
              </a:spcBef>
            </a:pP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中文标题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:30-32pt  </a:t>
            </a:r>
            <a:endParaRPr lang="zh-CN" altLang="en-US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R153 G0 B0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中文字体 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</a:t>
            </a: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微软雅黑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英文字体 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Arial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endParaRPr lang="zh-CN" altLang="en-US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endParaRPr lang="zh-CN" altLang="en-US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英文正文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:20-22pt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子目录 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(2-5</a:t>
            </a: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级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) :18pt  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中文字体 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</a:t>
            </a: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微软雅黑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英文字体 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Arial</a:t>
            </a:r>
          </a:p>
          <a:p>
            <a:pPr marL="342900" indent="-342900" algn="r">
              <a:lnSpc>
                <a:spcPct val="75000"/>
              </a:lnSpc>
              <a:spcBef>
                <a:spcPct val="20000"/>
              </a:spcBef>
            </a:pP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中文正文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:18-20pt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子目录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(2-5</a:t>
            </a: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级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):18pt </a:t>
            </a:r>
            <a:endParaRPr lang="zh-CN" altLang="en-US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颜色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</a:t>
            </a: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黑色</a:t>
            </a: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中文字体 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</a:t>
            </a: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微软雅黑</a:t>
            </a:r>
            <a:endParaRPr lang="en-US" altLang="zh-CN" sz="1100" dirty="0">
              <a:solidFill>
                <a:srgbClr val="FFFFFF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42900" indent="-342900" algn="r">
              <a:lnSpc>
                <a:spcPct val="125000"/>
              </a:lnSpc>
              <a:spcBef>
                <a:spcPct val="20000"/>
              </a:spcBef>
            </a:pPr>
            <a:r>
              <a:rPr lang="zh-CN" altLang="en-US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英文字体 </a:t>
            </a:r>
            <a:r>
              <a:rPr lang="en-US" altLang="zh-CN" sz="1100" dirty="0">
                <a:solidFill>
                  <a:srgbClr val="FFFFFF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: Arial</a:t>
            </a:r>
          </a:p>
        </p:txBody>
      </p:sp>
      <p:sp>
        <p:nvSpPr>
          <p:cNvPr id="1465403" name="Rectangle 59"/>
          <p:cNvSpPr>
            <a:spLocks noChangeArrowheads="1"/>
          </p:cNvSpPr>
          <p:nvPr/>
        </p:nvSpPr>
        <p:spPr bwMode="auto">
          <a:xfrm>
            <a:off x="12266090" y="1122766"/>
            <a:ext cx="1399116" cy="20050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30000"/>
              </a:spcBef>
              <a:buClr>
                <a:srgbClr val="808080"/>
              </a:buClr>
              <a:buSzPct val="60000"/>
              <a:buFont typeface="Wingdings" pitchFamily="2" charset="2"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配色参考方案：</a:t>
            </a:r>
          </a:p>
          <a:p>
            <a:pPr defTabSz="801688" fontAlgn="base">
              <a:lnSpc>
                <a:spcPct val="120000"/>
              </a:lnSpc>
              <a:spcBef>
                <a:spcPct val="30000"/>
              </a:spcBef>
              <a:buClr>
                <a:srgbClr val="808080"/>
              </a:buClr>
              <a:buSzPct val="60000"/>
              <a:buFont typeface="Wingdings" pitchFamily="2" charset="2"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建议同一页面内不超过四种颜色，以下是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13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组配色方案，同一页面内只选择一组使用。（仅供参考）</a:t>
            </a:r>
          </a:p>
          <a:p>
            <a:pPr defTabSz="801688" fontAlgn="base">
              <a:lnSpc>
                <a:spcPct val="125000"/>
              </a:lnSpc>
              <a:spcBef>
                <a:spcPct val="30000"/>
              </a:spcBef>
              <a:buClr>
                <a:srgbClr val="808080"/>
              </a:buClr>
              <a:buSzPct val="60000"/>
              <a:buFont typeface="Wingdings" pitchFamily="2" charset="2"/>
              <a:buNone/>
            </a:pP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defTabSz="801688" fontAlgn="base">
              <a:lnSpc>
                <a:spcPct val="125000"/>
              </a:lnSpc>
              <a:spcBef>
                <a:spcPct val="30000"/>
              </a:spcBef>
              <a:buClr>
                <a:srgbClr val="808080"/>
              </a:buClr>
              <a:buSzPct val="60000"/>
              <a:buFont typeface="Wingdings" pitchFamily="2" charset="2"/>
              <a:buChar char="l"/>
            </a:pP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defTabSz="801688" fontAlgn="base">
              <a:lnSpc>
                <a:spcPct val="125000"/>
              </a:lnSpc>
              <a:spcBef>
                <a:spcPct val="30000"/>
              </a:spcBef>
              <a:buClr>
                <a:srgbClr val="808080"/>
              </a:buClr>
              <a:buSzPct val="60000"/>
              <a:buFont typeface="Wingdings" pitchFamily="2" charset="2"/>
              <a:buChar char="l"/>
            </a:pP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1465404" name="Rectangle 60"/>
          <p:cNvSpPr>
            <a:spLocks noChangeArrowheads="1"/>
          </p:cNvSpPr>
          <p:nvPr/>
        </p:nvSpPr>
        <p:spPr bwMode="auto">
          <a:xfrm>
            <a:off x="12266090" y="-61913"/>
            <a:ext cx="1399116" cy="8382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lIns="80124" tIns="40063" rIns="80124" bIns="40063"/>
          <a:lstStyle/>
          <a:p>
            <a:pPr defTabSz="801688" fontAlgn="base">
              <a:lnSpc>
                <a:spcPct val="120000"/>
              </a:lnSpc>
              <a:spcBef>
                <a:spcPct val="30000"/>
              </a:spcBef>
              <a:buClr>
                <a:srgbClr val="808080"/>
              </a:buClr>
              <a:buSzPct val="60000"/>
              <a:buFont typeface="Wingdings" pitchFamily="2" charset="2"/>
              <a:buNone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客户或者合作伙伴的标志放在右上角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.</a:t>
            </a:r>
          </a:p>
        </p:txBody>
      </p:sp>
      <p:grpSp>
        <p:nvGrpSpPr>
          <p:cNvPr id="1465406" name="Group 62"/>
          <p:cNvGrpSpPr>
            <a:grpSpLocks/>
          </p:cNvGrpSpPr>
          <p:nvPr/>
        </p:nvGrpSpPr>
        <p:grpSpPr bwMode="auto">
          <a:xfrm>
            <a:off x="12473523" y="3789362"/>
            <a:ext cx="986367" cy="182563"/>
            <a:chOff x="5893" y="2387"/>
            <a:chExt cx="466" cy="115"/>
          </a:xfrm>
        </p:grpSpPr>
        <p:sp>
          <p:nvSpPr>
            <p:cNvPr id="1465407" name="Rectangle 63"/>
            <p:cNvSpPr>
              <a:spLocks noChangeArrowheads="1"/>
            </p:cNvSpPr>
            <p:nvPr userDrawn="1"/>
          </p:nvSpPr>
          <p:spPr bwMode="auto">
            <a:xfrm flipV="1">
              <a:off x="6010" y="2387"/>
              <a:ext cx="116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08" name="Rectangle 64"/>
            <p:cNvSpPr>
              <a:spLocks noChangeArrowheads="1"/>
            </p:cNvSpPr>
            <p:nvPr userDrawn="1"/>
          </p:nvSpPr>
          <p:spPr bwMode="auto">
            <a:xfrm flipV="1">
              <a:off x="6126" y="2387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09" name="Rectangle 65"/>
            <p:cNvSpPr>
              <a:spLocks noChangeArrowheads="1"/>
            </p:cNvSpPr>
            <p:nvPr userDrawn="1"/>
          </p:nvSpPr>
          <p:spPr bwMode="auto">
            <a:xfrm flipV="1">
              <a:off x="6242" y="2387"/>
              <a:ext cx="117" cy="115"/>
            </a:xfrm>
            <a:prstGeom prst="rect">
              <a:avLst/>
            </a:prstGeom>
            <a:solidFill>
              <a:srgbClr val="99660A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10" name="Rectangle 66"/>
            <p:cNvSpPr>
              <a:spLocks noChangeArrowheads="1"/>
            </p:cNvSpPr>
            <p:nvPr userDrawn="1"/>
          </p:nvSpPr>
          <p:spPr bwMode="auto">
            <a:xfrm flipV="1">
              <a:off x="5893" y="2387"/>
              <a:ext cx="117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11" name="Group 67"/>
          <p:cNvGrpSpPr>
            <a:grpSpLocks/>
          </p:cNvGrpSpPr>
          <p:nvPr/>
        </p:nvGrpSpPr>
        <p:grpSpPr bwMode="auto">
          <a:xfrm>
            <a:off x="12473523" y="4005265"/>
            <a:ext cx="986367" cy="182563"/>
            <a:chOff x="5893" y="2523"/>
            <a:chExt cx="466" cy="115"/>
          </a:xfrm>
        </p:grpSpPr>
        <p:sp>
          <p:nvSpPr>
            <p:cNvPr id="1465412" name="Rectangle 68"/>
            <p:cNvSpPr>
              <a:spLocks noChangeArrowheads="1"/>
            </p:cNvSpPr>
            <p:nvPr userDrawn="1"/>
          </p:nvSpPr>
          <p:spPr bwMode="auto">
            <a:xfrm flipV="1">
              <a:off x="6010" y="2523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13" name="Rectangle 69"/>
            <p:cNvSpPr>
              <a:spLocks noChangeArrowheads="1"/>
            </p:cNvSpPr>
            <p:nvPr userDrawn="1"/>
          </p:nvSpPr>
          <p:spPr bwMode="auto">
            <a:xfrm flipV="1">
              <a:off x="6126" y="2523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14" name="Rectangle 70"/>
            <p:cNvSpPr>
              <a:spLocks noChangeArrowheads="1"/>
            </p:cNvSpPr>
            <p:nvPr userDrawn="1"/>
          </p:nvSpPr>
          <p:spPr bwMode="auto">
            <a:xfrm flipV="1">
              <a:off x="6242" y="2523"/>
              <a:ext cx="117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15" name="Rectangle 71"/>
            <p:cNvSpPr>
              <a:spLocks noChangeArrowheads="1"/>
            </p:cNvSpPr>
            <p:nvPr userDrawn="1"/>
          </p:nvSpPr>
          <p:spPr bwMode="auto">
            <a:xfrm flipV="1">
              <a:off x="5893" y="2523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16" name="Group 72"/>
          <p:cNvGrpSpPr>
            <a:grpSpLocks/>
          </p:cNvGrpSpPr>
          <p:nvPr/>
        </p:nvGrpSpPr>
        <p:grpSpPr bwMode="auto">
          <a:xfrm>
            <a:off x="12473523" y="4221165"/>
            <a:ext cx="986367" cy="182563"/>
            <a:chOff x="5893" y="2659"/>
            <a:chExt cx="466" cy="115"/>
          </a:xfrm>
        </p:grpSpPr>
        <p:sp>
          <p:nvSpPr>
            <p:cNvPr id="1465417" name="Rectangle 73"/>
            <p:cNvSpPr>
              <a:spLocks noChangeArrowheads="1"/>
            </p:cNvSpPr>
            <p:nvPr userDrawn="1"/>
          </p:nvSpPr>
          <p:spPr bwMode="auto">
            <a:xfrm flipV="1">
              <a:off x="6010" y="2659"/>
              <a:ext cx="116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18" name="Rectangle 74"/>
            <p:cNvSpPr>
              <a:spLocks noChangeArrowheads="1"/>
            </p:cNvSpPr>
            <p:nvPr userDrawn="1"/>
          </p:nvSpPr>
          <p:spPr bwMode="auto">
            <a:xfrm flipV="1">
              <a:off x="6126" y="2659"/>
              <a:ext cx="116" cy="115"/>
            </a:xfrm>
            <a:prstGeom prst="rect">
              <a:avLst/>
            </a:prstGeom>
            <a:solidFill>
              <a:srgbClr val="0099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19" name="Rectangle 75"/>
            <p:cNvSpPr>
              <a:spLocks noChangeArrowheads="1"/>
            </p:cNvSpPr>
            <p:nvPr userDrawn="1"/>
          </p:nvSpPr>
          <p:spPr bwMode="auto">
            <a:xfrm flipV="1">
              <a:off x="6242" y="2659"/>
              <a:ext cx="117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20" name="Rectangle 76"/>
            <p:cNvSpPr>
              <a:spLocks noChangeArrowheads="1"/>
            </p:cNvSpPr>
            <p:nvPr userDrawn="1"/>
          </p:nvSpPr>
          <p:spPr bwMode="auto">
            <a:xfrm flipV="1">
              <a:off x="5893" y="2659"/>
              <a:ext cx="117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21" name="Group 77"/>
          <p:cNvGrpSpPr>
            <a:grpSpLocks/>
          </p:cNvGrpSpPr>
          <p:nvPr/>
        </p:nvGrpSpPr>
        <p:grpSpPr bwMode="auto">
          <a:xfrm>
            <a:off x="12473523" y="3573463"/>
            <a:ext cx="986367" cy="188912"/>
            <a:chOff x="5893" y="2251"/>
            <a:chExt cx="466" cy="119"/>
          </a:xfrm>
        </p:grpSpPr>
        <p:sp>
          <p:nvSpPr>
            <p:cNvPr id="1465422" name="Rectangle 78"/>
            <p:cNvSpPr>
              <a:spLocks noChangeArrowheads="1"/>
            </p:cNvSpPr>
            <p:nvPr userDrawn="1"/>
          </p:nvSpPr>
          <p:spPr bwMode="auto">
            <a:xfrm flipV="1">
              <a:off x="6126" y="2251"/>
              <a:ext cx="116" cy="119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23" name="Rectangle 79"/>
            <p:cNvSpPr>
              <a:spLocks noChangeArrowheads="1"/>
            </p:cNvSpPr>
            <p:nvPr userDrawn="1"/>
          </p:nvSpPr>
          <p:spPr bwMode="auto">
            <a:xfrm flipV="1">
              <a:off x="6242" y="2251"/>
              <a:ext cx="117" cy="119"/>
            </a:xfrm>
            <a:prstGeom prst="rect">
              <a:avLst/>
            </a:prstGeom>
            <a:solidFill>
              <a:srgbClr val="CC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24" name="Rectangle 80"/>
            <p:cNvSpPr>
              <a:spLocks noChangeArrowheads="1"/>
            </p:cNvSpPr>
            <p:nvPr userDrawn="1"/>
          </p:nvSpPr>
          <p:spPr bwMode="auto">
            <a:xfrm flipV="1">
              <a:off x="5893" y="2251"/>
              <a:ext cx="117" cy="119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25" name="Rectangle 81"/>
            <p:cNvSpPr>
              <a:spLocks noChangeArrowheads="1"/>
            </p:cNvSpPr>
            <p:nvPr userDrawn="1"/>
          </p:nvSpPr>
          <p:spPr bwMode="auto">
            <a:xfrm flipV="1">
              <a:off x="6010" y="2251"/>
              <a:ext cx="116" cy="119"/>
            </a:xfrm>
            <a:prstGeom prst="rect">
              <a:avLst/>
            </a:prstGeom>
            <a:solidFill>
              <a:srgbClr val="66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26" name="Group 82"/>
          <p:cNvGrpSpPr>
            <a:grpSpLocks/>
          </p:cNvGrpSpPr>
          <p:nvPr/>
        </p:nvGrpSpPr>
        <p:grpSpPr bwMode="auto">
          <a:xfrm>
            <a:off x="12473523" y="4581526"/>
            <a:ext cx="986367" cy="182563"/>
            <a:chOff x="5893" y="2886"/>
            <a:chExt cx="466" cy="115"/>
          </a:xfrm>
        </p:grpSpPr>
        <p:sp>
          <p:nvSpPr>
            <p:cNvPr id="1465427" name="Rectangle 83"/>
            <p:cNvSpPr>
              <a:spLocks noChangeArrowheads="1"/>
            </p:cNvSpPr>
            <p:nvPr userDrawn="1"/>
          </p:nvSpPr>
          <p:spPr bwMode="auto">
            <a:xfrm flipV="1">
              <a:off x="6010" y="2886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28" name="Rectangle 84"/>
            <p:cNvSpPr>
              <a:spLocks noChangeArrowheads="1"/>
            </p:cNvSpPr>
            <p:nvPr userDrawn="1"/>
          </p:nvSpPr>
          <p:spPr bwMode="auto">
            <a:xfrm flipV="1">
              <a:off x="6126" y="2886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29" name="Rectangle 85"/>
            <p:cNvSpPr>
              <a:spLocks noChangeArrowheads="1"/>
            </p:cNvSpPr>
            <p:nvPr userDrawn="1"/>
          </p:nvSpPr>
          <p:spPr bwMode="auto">
            <a:xfrm flipV="1">
              <a:off x="6242" y="2886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30" name="Rectangle 86"/>
            <p:cNvSpPr>
              <a:spLocks noChangeArrowheads="1"/>
            </p:cNvSpPr>
            <p:nvPr userDrawn="1"/>
          </p:nvSpPr>
          <p:spPr bwMode="auto">
            <a:xfrm flipV="1">
              <a:off x="5893" y="2886"/>
              <a:ext cx="117" cy="115"/>
            </a:xfrm>
            <a:prstGeom prst="rect">
              <a:avLst/>
            </a:prstGeom>
            <a:solidFill>
              <a:schemeClr val="tx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31" name="Group 87"/>
          <p:cNvGrpSpPr>
            <a:grpSpLocks/>
          </p:cNvGrpSpPr>
          <p:nvPr/>
        </p:nvGrpSpPr>
        <p:grpSpPr bwMode="auto">
          <a:xfrm>
            <a:off x="12473523" y="4797426"/>
            <a:ext cx="986367" cy="182563"/>
            <a:chOff x="5893" y="3022"/>
            <a:chExt cx="466" cy="115"/>
          </a:xfrm>
        </p:grpSpPr>
        <p:sp>
          <p:nvSpPr>
            <p:cNvPr id="1465432" name="Rectangle 88"/>
            <p:cNvSpPr>
              <a:spLocks noChangeArrowheads="1"/>
            </p:cNvSpPr>
            <p:nvPr userDrawn="1"/>
          </p:nvSpPr>
          <p:spPr bwMode="auto">
            <a:xfrm flipV="1">
              <a:off x="6010" y="3022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33" name="Rectangle 89"/>
            <p:cNvSpPr>
              <a:spLocks noChangeArrowheads="1"/>
            </p:cNvSpPr>
            <p:nvPr userDrawn="1"/>
          </p:nvSpPr>
          <p:spPr bwMode="auto">
            <a:xfrm flipV="1">
              <a:off x="6126" y="3022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34" name="Rectangle 90"/>
            <p:cNvSpPr>
              <a:spLocks noChangeArrowheads="1"/>
            </p:cNvSpPr>
            <p:nvPr userDrawn="1"/>
          </p:nvSpPr>
          <p:spPr bwMode="auto">
            <a:xfrm flipV="1">
              <a:off x="6242" y="3022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35" name="Rectangle 91"/>
            <p:cNvSpPr>
              <a:spLocks noChangeArrowheads="1"/>
            </p:cNvSpPr>
            <p:nvPr userDrawn="1"/>
          </p:nvSpPr>
          <p:spPr bwMode="auto">
            <a:xfrm flipV="1">
              <a:off x="5893" y="3022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36" name="Group 92"/>
          <p:cNvGrpSpPr>
            <a:grpSpLocks/>
          </p:cNvGrpSpPr>
          <p:nvPr/>
        </p:nvGrpSpPr>
        <p:grpSpPr bwMode="auto">
          <a:xfrm>
            <a:off x="12473523" y="5013326"/>
            <a:ext cx="986367" cy="182563"/>
            <a:chOff x="5893" y="3158"/>
            <a:chExt cx="466" cy="115"/>
          </a:xfrm>
        </p:grpSpPr>
        <p:sp>
          <p:nvSpPr>
            <p:cNvPr id="1465437" name="Rectangle 93"/>
            <p:cNvSpPr>
              <a:spLocks noChangeArrowheads="1"/>
            </p:cNvSpPr>
            <p:nvPr userDrawn="1"/>
          </p:nvSpPr>
          <p:spPr bwMode="auto">
            <a:xfrm flipV="1">
              <a:off x="6010" y="3158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38" name="Rectangle 94"/>
            <p:cNvSpPr>
              <a:spLocks noChangeArrowheads="1"/>
            </p:cNvSpPr>
            <p:nvPr userDrawn="1"/>
          </p:nvSpPr>
          <p:spPr bwMode="auto">
            <a:xfrm flipV="1">
              <a:off x="6126" y="3158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39" name="Rectangle 95"/>
            <p:cNvSpPr>
              <a:spLocks noChangeArrowheads="1"/>
            </p:cNvSpPr>
            <p:nvPr userDrawn="1"/>
          </p:nvSpPr>
          <p:spPr bwMode="auto">
            <a:xfrm flipV="1">
              <a:off x="6242" y="3158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40" name="Rectangle 96"/>
            <p:cNvSpPr>
              <a:spLocks noChangeArrowheads="1"/>
            </p:cNvSpPr>
            <p:nvPr userDrawn="1"/>
          </p:nvSpPr>
          <p:spPr bwMode="auto">
            <a:xfrm flipV="1">
              <a:off x="5893" y="3158"/>
              <a:ext cx="117" cy="115"/>
            </a:xfrm>
            <a:prstGeom prst="rect">
              <a:avLst/>
            </a:prstGeom>
            <a:solidFill>
              <a:srgbClr val="9900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41" name="Group 97"/>
          <p:cNvGrpSpPr>
            <a:grpSpLocks/>
          </p:cNvGrpSpPr>
          <p:nvPr/>
        </p:nvGrpSpPr>
        <p:grpSpPr bwMode="auto">
          <a:xfrm>
            <a:off x="12473523" y="5373690"/>
            <a:ext cx="986367" cy="182563"/>
            <a:chOff x="5893" y="3385"/>
            <a:chExt cx="466" cy="115"/>
          </a:xfrm>
        </p:grpSpPr>
        <p:sp>
          <p:nvSpPr>
            <p:cNvPr id="1465442" name="Rectangle 98"/>
            <p:cNvSpPr>
              <a:spLocks noChangeArrowheads="1"/>
            </p:cNvSpPr>
            <p:nvPr userDrawn="1"/>
          </p:nvSpPr>
          <p:spPr bwMode="auto">
            <a:xfrm flipV="1">
              <a:off x="6010" y="3385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43" name="Rectangle 99"/>
            <p:cNvSpPr>
              <a:spLocks noChangeArrowheads="1"/>
            </p:cNvSpPr>
            <p:nvPr userDrawn="1"/>
          </p:nvSpPr>
          <p:spPr bwMode="auto">
            <a:xfrm flipV="1">
              <a:off x="6126" y="3385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44" name="Rectangle 100"/>
            <p:cNvSpPr>
              <a:spLocks noChangeArrowheads="1"/>
            </p:cNvSpPr>
            <p:nvPr userDrawn="1"/>
          </p:nvSpPr>
          <p:spPr bwMode="auto">
            <a:xfrm flipV="1">
              <a:off x="6242" y="3385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45" name="Rectangle 101"/>
            <p:cNvSpPr>
              <a:spLocks noChangeArrowheads="1"/>
            </p:cNvSpPr>
            <p:nvPr userDrawn="1"/>
          </p:nvSpPr>
          <p:spPr bwMode="auto">
            <a:xfrm flipV="1">
              <a:off x="5893" y="3385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46" name="Group 102"/>
          <p:cNvGrpSpPr>
            <a:grpSpLocks/>
          </p:cNvGrpSpPr>
          <p:nvPr/>
        </p:nvGrpSpPr>
        <p:grpSpPr bwMode="auto">
          <a:xfrm>
            <a:off x="12473523" y="5589590"/>
            <a:ext cx="986367" cy="182563"/>
            <a:chOff x="5893" y="3521"/>
            <a:chExt cx="466" cy="115"/>
          </a:xfrm>
        </p:grpSpPr>
        <p:sp>
          <p:nvSpPr>
            <p:cNvPr id="1465447" name="Rectangle 103"/>
            <p:cNvSpPr>
              <a:spLocks noChangeArrowheads="1"/>
            </p:cNvSpPr>
            <p:nvPr userDrawn="1"/>
          </p:nvSpPr>
          <p:spPr bwMode="auto">
            <a:xfrm flipV="1">
              <a:off x="6010" y="3521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48" name="Rectangle 104"/>
            <p:cNvSpPr>
              <a:spLocks noChangeArrowheads="1"/>
            </p:cNvSpPr>
            <p:nvPr userDrawn="1"/>
          </p:nvSpPr>
          <p:spPr bwMode="auto">
            <a:xfrm flipV="1">
              <a:off x="6126" y="3521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49" name="Rectangle 105"/>
            <p:cNvSpPr>
              <a:spLocks noChangeArrowheads="1"/>
            </p:cNvSpPr>
            <p:nvPr userDrawn="1"/>
          </p:nvSpPr>
          <p:spPr bwMode="auto">
            <a:xfrm flipV="1">
              <a:off x="6242" y="3521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50" name="Rectangle 106"/>
            <p:cNvSpPr>
              <a:spLocks noChangeArrowheads="1"/>
            </p:cNvSpPr>
            <p:nvPr userDrawn="1"/>
          </p:nvSpPr>
          <p:spPr bwMode="auto">
            <a:xfrm flipV="1">
              <a:off x="5893" y="3521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51" name="Group 107"/>
          <p:cNvGrpSpPr>
            <a:grpSpLocks/>
          </p:cNvGrpSpPr>
          <p:nvPr/>
        </p:nvGrpSpPr>
        <p:grpSpPr bwMode="auto">
          <a:xfrm>
            <a:off x="12473523" y="5805490"/>
            <a:ext cx="986367" cy="182563"/>
            <a:chOff x="5893" y="3657"/>
            <a:chExt cx="466" cy="115"/>
          </a:xfrm>
        </p:grpSpPr>
        <p:sp>
          <p:nvSpPr>
            <p:cNvPr id="1465452" name="Rectangle 108"/>
            <p:cNvSpPr>
              <a:spLocks noChangeArrowheads="1"/>
            </p:cNvSpPr>
            <p:nvPr userDrawn="1"/>
          </p:nvSpPr>
          <p:spPr bwMode="auto">
            <a:xfrm flipV="1">
              <a:off x="6010" y="3657"/>
              <a:ext cx="116" cy="115"/>
            </a:xfrm>
            <a:prstGeom prst="rect">
              <a:avLst/>
            </a:prstGeom>
            <a:solidFill>
              <a:srgbClr val="0099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53" name="Rectangle 109"/>
            <p:cNvSpPr>
              <a:spLocks noChangeArrowheads="1"/>
            </p:cNvSpPr>
            <p:nvPr userDrawn="1"/>
          </p:nvSpPr>
          <p:spPr bwMode="auto">
            <a:xfrm flipV="1">
              <a:off x="6126" y="3657"/>
              <a:ext cx="116" cy="115"/>
            </a:xfrm>
            <a:prstGeom prst="rect">
              <a:avLst/>
            </a:prstGeom>
            <a:solidFill>
              <a:srgbClr val="CCFF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54" name="Rectangle 110"/>
            <p:cNvSpPr>
              <a:spLocks noChangeArrowheads="1"/>
            </p:cNvSpPr>
            <p:nvPr userDrawn="1"/>
          </p:nvSpPr>
          <p:spPr bwMode="auto">
            <a:xfrm flipV="1">
              <a:off x="6242" y="3657"/>
              <a:ext cx="117" cy="115"/>
            </a:xfrm>
            <a:prstGeom prst="rect">
              <a:avLst/>
            </a:prstGeom>
            <a:solidFill>
              <a:srgbClr val="99CCCC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55" name="Rectangle 111"/>
            <p:cNvSpPr>
              <a:spLocks noChangeArrowheads="1"/>
            </p:cNvSpPr>
            <p:nvPr userDrawn="1"/>
          </p:nvSpPr>
          <p:spPr bwMode="auto">
            <a:xfrm flipV="1">
              <a:off x="5893" y="3657"/>
              <a:ext cx="117" cy="115"/>
            </a:xfrm>
            <a:prstGeom prst="rect">
              <a:avLst/>
            </a:prstGeom>
            <a:solidFill>
              <a:schemeClr val="tx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56" name="Group 112"/>
          <p:cNvGrpSpPr>
            <a:grpSpLocks/>
          </p:cNvGrpSpPr>
          <p:nvPr/>
        </p:nvGrpSpPr>
        <p:grpSpPr bwMode="auto">
          <a:xfrm>
            <a:off x="12473523" y="6165853"/>
            <a:ext cx="986367" cy="182563"/>
            <a:chOff x="5893" y="3884"/>
            <a:chExt cx="466" cy="115"/>
          </a:xfrm>
        </p:grpSpPr>
        <p:sp>
          <p:nvSpPr>
            <p:cNvPr id="1465457" name="Rectangle 113"/>
            <p:cNvSpPr>
              <a:spLocks noChangeArrowheads="1"/>
            </p:cNvSpPr>
            <p:nvPr userDrawn="1"/>
          </p:nvSpPr>
          <p:spPr bwMode="auto">
            <a:xfrm flipV="1">
              <a:off x="6010" y="3884"/>
              <a:ext cx="116" cy="115"/>
            </a:xfrm>
            <a:prstGeom prst="rect">
              <a:avLst/>
            </a:prstGeom>
            <a:solidFill>
              <a:srgbClr val="FF9900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58" name="Rectangle 114"/>
            <p:cNvSpPr>
              <a:spLocks noChangeArrowheads="1"/>
            </p:cNvSpPr>
            <p:nvPr userDrawn="1"/>
          </p:nvSpPr>
          <p:spPr bwMode="auto">
            <a:xfrm flipV="1">
              <a:off x="6126" y="3884"/>
              <a:ext cx="116" cy="115"/>
            </a:xfrm>
            <a:prstGeom prst="rect">
              <a:avLst/>
            </a:prstGeom>
            <a:solidFill>
              <a:srgbClr val="FFCC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59" name="Rectangle 115"/>
            <p:cNvSpPr>
              <a:spLocks noChangeArrowheads="1"/>
            </p:cNvSpPr>
            <p:nvPr userDrawn="1"/>
          </p:nvSpPr>
          <p:spPr bwMode="auto">
            <a:xfrm flipV="1">
              <a:off x="6242" y="3884"/>
              <a:ext cx="117" cy="115"/>
            </a:xfrm>
            <a:prstGeom prst="rect">
              <a:avLst/>
            </a:prstGeom>
            <a:solidFill>
              <a:srgbClr val="FFCC66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60" name="Rectangle 116"/>
            <p:cNvSpPr>
              <a:spLocks noChangeArrowheads="1"/>
            </p:cNvSpPr>
            <p:nvPr userDrawn="1"/>
          </p:nvSpPr>
          <p:spPr bwMode="auto">
            <a:xfrm flipV="1">
              <a:off x="5893" y="3884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61" name="Group 117"/>
          <p:cNvGrpSpPr>
            <a:grpSpLocks/>
          </p:cNvGrpSpPr>
          <p:nvPr/>
        </p:nvGrpSpPr>
        <p:grpSpPr bwMode="auto">
          <a:xfrm>
            <a:off x="12473523" y="6391278"/>
            <a:ext cx="986367" cy="182563"/>
            <a:chOff x="5893" y="4026"/>
            <a:chExt cx="466" cy="115"/>
          </a:xfrm>
        </p:grpSpPr>
        <p:sp>
          <p:nvSpPr>
            <p:cNvPr id="1465462" name="Rectangle 118"/>
            <p:cNvSpPr>
              <a:spLocks noChangeArrowheads="1"/>
            </p:cNvSpPr>
            <p:nvPr userDrawn="1"/>
          </p:nvSpPr>
          <p:spPr bwMode="auto">
            <a:xfrm flipV="1">
              <a:off x="6010" y="4026"/>
              <a:ext cx="116" cy="115"/>
            </a:xfrm>
            <a:prstGeom prst="rect">
              <a:avLst/>
            </a:prstGeom>
            <a:solidFill>
              <a:srgbClr val="006699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63" name="Rectangle 119"/>
            <p:cNvSpPr>
              <a:spLocks noChangeArrowheads="1"/>
            </p:cNvSpPr>
            <p:nvPr userDrawn="1"/>
          </p:nvSpPr>
          <p:spPr bwMode="auto">
            <a:xfrm flipV="1">
              <a:off x="6126" y="4026"/>
              <a:ext cx="116" cy="115"/>
            </a:xfrm>
            <a:prstGeom prst="rect">
              <a:avLst/>
            </a:prstGeom>
            <a:solidFill>
              <a:srgbClr val="99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64" name="Rectangle 120"/>
            <p:cNvSpPr>
              <a:spLocks noChangeArrowheads="1"/>
            </p:cNvSpPr>
            <p:nvPr userDrawn="1"/>
          </p:nvSpPr>
          <p:spPr bwMode="auto">
            <a:xfrm flipV="1">
              <a:off x="6242" y="4026"/>
              <a:ext cx="117" cy="115"/>
            </a:xfrm>
            <a:prstGeom prst="rect">
              <a:avLst/>
            </a:prstGeom>
            <a:solidFill>
              <a:srgbClr val="CCCCFF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65" name="Rectangle 121"/>
            <p:cNvSpPr>
              <a:spLocks noChangeArrowheads="1"/>
            </p:cNvSpPr>
            <p:nvPr userDrawn="1"/>
          </p:nvSpPr>
          <p:spPr bwMode="auto">
            <a:xfrm flipV="1">
              <a:off x="5893" y="4026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grpSp>
        <p:nvGrpSpPr>
          <p:cNvPr id="1465466" name="Group 122"/>
          <p:cNvGrpSpPr>
            <a:grpSpLocks/>
          </p:cNvGrpSpPr>
          <p:nvPr/>
        </p:nvGrpSpPr>
        <p:grpSpPr bwMode="auto">
          <a:xfrm>
            <a:off x="12473523" y="6615114"/>
            <a:ext cx="986367" cy="182563"/>
            <a:chOff x="5893" y="4167"/>
            <a:chExt cx="466" cy="115"/>
          </a:xfrm>
        </p:grpSpPr>
        <p:sp>
          <p:nvSpPr>
            <p:cNvPr id="1465467" name="Rectangle 123"/>
            <p:cNvSpPr>
              <a:spLocks noChangeArrowheads="1"/>
            </p:cNvSpPr>
            <p:nvPr userDrawn="1"/>
          </p:nvSpPr>
          <p:spPr bwMode="auto">
            <a:xfrm flipV="1">
              <a:off x="6010" y="4167"/>
              <a:ext cx="116" cy="115"/>
            </a:xfrm>
            <a:prstGeom prst="rect">
              <a:avLst/>
            </a:prstGeom>
            <a:solidFill>
              <a:schemeClr val="hlink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68" name="Rectangle 124"/>
            <p:cNvSpPr>
              <a:spLocks noChangeArrowheads="1"/>
            </p:cNvSpPr>
            <p:nvPr userDrawn="1"/>
          </p:nvSpPr>
          <p:spPr bwMode="auto">
            <a:xfrm flipV="1">
              <a:off x="6126" y="4167"/>
              <a:ext cx="116" cy="115"/>
            </a:xfrm>
            <a:prstGeom prst="rect">
              <a:avLst/>
            </a:prstGeom>
            <a:solidFill>
              <a:schemeClr val="accent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69" name="Rectangle 125"/>
            <p:cNvSpPr>
              <a:spLocks noChangeArrowheads="1"/>
            </p:cNvSpPr>
            <p:nvPr userDrawn="1"/>
          </p:nvSpPr>
          <p:spPr bwMode="auto">
            <a:xfrm flipV="1">
              <a:off x="6242" y="4167"/>
              <a:ext cx="117" cy="115"/>
            </a:xfrm>
            <a:prstGeom prst="rect">
              <a:avLst/>
            </a:prstGeom>
            <a:solidFill>
              <a:schemeClr val="accent1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  <p:sp>
          <p:nvSpPr>
            <p:cNvPr id="1465470" name="Rectangle 126"/>
            <p:cNvSpPr>
              <a:spLocks noChangeArrowheads="1"/>
            </p:cNvSpPr>
            <p:nvPr userDrawn="1"/>
          </p:nvSpPr>
          <p:spPr bwMode="auto">
            <a:xfrm flipV="1">
              <a:off x="5893" y="4167"/>
              <a:ext cx="117" cy="115"/>
            </a:xfrm>
            <a:prstGeom prst="rect">
              <a:avLst/>
            </a:prstGeom>
            <a:solidFill>
              <a:schemeClr val="bg2"/>
            </a:solidFill>
            <a:ln w="9525">
              <a:noFill/>
              <a:miter lim="800000"/>
              <a:headEnd/>
              <a:tailEnd/>
            </a:ln>
            <a:effectLst/>
          </p:spPr>
          <p:txBody>
            <a:bodyPr wrap="none" anchor="ctr"/>
            <a:lstStyle/>
            <a:p>
              <a:endParaRPr lang="zh-CN" altLang="en-US" dirty="0"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endParaRPr>
            </a:p>
          </p:txBody>
        </p:sp>
      </p:grpSp>
      <p:sp>
        <p:nvSpPr>
          <p:cNvPr id="1465471" name="Rectangle 127"/>
          <p:cNvSpPr>
            <a:spLocks noGrp="1" noChangeAspect="1" noChangeArrowheads="1"/>
          </p:cNvSpPr>
          <p:nvPr>
            <p:ph type="sldNum" sz="quarter" idx="4"/>
          </p:nvPr>
        </p:nvSpPr>
        <p:spPr bwMode="auto">
          <a:xfrm>
            <a:off x="8128000" y="6498513"/>
            <a:ext cx="849262" cy="296330"/>
          </a:xfrm>
          <a:prstGeom prst="rect">
            <a:avLst/>
          </a:prstGeom>
          <a:noFill/>
          <a:ln w="9525" algn="ctr">
            <a:noFill/>
            <a:miter lim="800000"/>
            <a:headEnd/>
            <a:tailEnd/>
          </a:ln>
          <a:effectLst/>
        </p:spPr>
        <p:txBody>
          <a:bodyPr wrap="none" lIns="80101" tIns="40052" rIns="80101" bIns="40052">
            <a:spAutoFit/>
          </a:bodyPr>
          <a:lstStyle>
            <a:lvl1pPr>
              <a:defRPr lang="en-US" altLang="zh-CN" sz="1400" b="1" i="0" smtClean="0">
                <a:latin typeface="Arial" pitchFamily="34" charset="0"/>
                <a:ea typeface="ＭＳ Ｐゴシック" pitchFamily="34" charset="-128"/>
                <a:cs typeface="Arial" pitchFamily="34" charset="0"/>
              </a:defRPr>
            </a:lvl1pPr>
          </a:lstStyle>
          <a:p>
            <a:pPr defTabSz="801688" eaLnBrk="0" fontAlgn="base" hangingPunct="0"/>
            <a:r>
              <a:rPr lang="en-US" dirty="0">
                <a:latin typeface="微软雅黑" panose="020B0503020204020204" pitchFamily="34" charset="-122"/>
              </a:rPr>
              <a:t>Page</a:t>
            </a:r>
            <a:fld id="{D4789C36-C1FE-4AFB-B45B-65918AF97793}" type="slidenum">
              <a:rPr smtClean="0">
                <a:latin typeface="微软雅黑" panose="020B0503020204020204" pitchFamily="34" charset="-122"/>
              </a:rPr>
              <a:pPr defTabSz="801688" eaLnBrk="0" fontAlgn="base" hangingPunct="0"/>
              <a:t>‹#›</a:t>
            </a:fld>
            <a:endParaRPr dirty="0">
              <a:latin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30256" y="6484819"/>
            <a:ext cx="1306419" cy="3130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95296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</p:sldLayoutIdLst>
  <p:hf hdr="0" ftr="0" dt="0"/>
  <p:txStyles>
    <p:titleStyle>
      <a:lvl1pPr algn="l" defTabSz="801688" rtl="0" eaLnBrk="1" fontAlgn="base" hangingPunct="1">
        <a:spcBef>
          <a:spcPct val="0"/>
        </a:spcBef>
        <a:spcAft>
          <a:spcPct val="0"/>
        </a:spcAft>
        <a:defRPr sz="2800">
          <a:solidFill>
            <a:srgbClr val="C00000"/>
          </a:solidFill>
          <a:latin typeface="微软雅黑" panose="020B0503020204020204" pitchFamily="34" charset="-122"/>
          <a:ea typeface="微软雅黑" pitchFamily="34" charset="-122"/>
          <a:cs typeface="Arial" pitchFamily="34" charset="0"/>
        </a:defRPr>
      </a:lvl1pPr>
      <a:lvl2pPr algn="l" defTabSz="801688" rtl="0" eaLnBrk="1" fontAlgn="base" hangingPunct="1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2pPr>
      <a:lvl3pPr algn="l" defTabSz="801688" rtl="0" eaLnBrk="1" fontAlgn="base" hangingPunct="1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3pPr>
      <a:lvl4pPr algn="l" defTabSz="801688" rtl="0" eaLnBrk="1" fontAlgn="base" hangingPunct="1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4pPr>
      <a:lvl5pPr algn="l" defTabSz="801688" rtl="0" eaLnBrk="1" fontAlgn="base" hangingPunct="1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5pPr>
      <a:lvl6pPr marL="457200" algn="l" defTabSz="801688" rtl="0" eaLnBrk="1" fontAlgn="base" hangingPunct="1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6pPr>
      <a:lvl7pPr marL="914400" algn="l" defTabSz="801688" rtl="0" eaLnBrk="1" fontAlgn="base" hangingPunct="1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7pPr>
      <a:lvl8pPr marL="1371600" algn="l" defTabSz="801688" rtl="0" eaLnBrk="1" fontAlgn="base" hangingPunct="1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8pPr>
      <a:lvl9pPr marL="1828800" algn="l" defTabSz="801688" rtl="0" eaLnBrk="1" fontAlgn="base" hangingPunct="1">
        <a:spcBef>
          <a:spcPct val="0"/>
        </a:spcBef>
        <a:spcAft>
          <a:spcPct val="0"/>
        </a:spcAft>
        <a:defRPr sz="3500">
          <a:solidFill>
            <a:srgbClr val="990000"/>
          </a:solidFill>
          <a:latin typeface="FrutigerNext LT Medium" pitchFamily="34" charset="0"/>
          <a:ea typeface="黑体" pitchFamily="2" charset="-122"/>
        </a:defRPr>
      </a:lvl9pPr>
    </p:titleStyle>
    <p:bodyStyle>
      <a:lvl1pPr marL="301625" indent="-301625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Clr>
          <a:srgbClr val="808080"/>
        </a:buClr>
        <a:buSzPct val="60000"/>
        <a:buFont typeface="Wingdings" pitchFamily="2" charset="2"/>
        <a:buChar char="l"/>
        <a:defRPr sz="1800">
          <a:solidFill>
            <a:schemeClr val="tx1"/>
          </a:solidFill>
          <a:latin typeface="微软雅黑" panose="020B0503020204020204" pitchFamily="34" charset="-122"/>
          <a:ea typeface="微软雅黑" pitchFamily="34" charset="-122"/>
          <a:cs typeface="Arial" pitchFamily="34" charset="0"/>
        </a:defRPr>
      </a:lvl1pPr>
      <a:lvl2pPr marL="654050" indent="-252413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Clr>
          <a:srgbClr val="080808"/>
        </a:buClr>
        <a:buSzPct val="50000"/>
        <a:buFont typeface="Wingdings" pitchFamily="2" charset="2"/>
        <a:buChar char="p"/>
        <a:defRPr sz="1600">
          <a:solidFill>
            <a:schemeClr val="tx1"/>
          </a:solidFill>
          <a:latin typeface="微软雅黑" panose="020B0503020204020204" pitchFamily="34" charset="-122"/>
          <a:ea typeface="微软雅黑" pitchFamily="34" charset="-122"/>
          <a:cs typeface="Arial" pitchFamily="34" charset="0"/>
        </a:defRPr>
      </a:lvl2pPr>
      <a:lvl3pPr marL="1003300" indent="-201613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SzPct val="50000"/>
        <a:buFont typeface="Wingdings" pitchFamily="2" charset="2"/>
        <a:buChar char="n"/>
        <a:defRPr sz="1400">
          <a:solidFill>
            <a:schemeClr val="tx1"/>
          </a:solidFill>
          <a:latin typeface="微软雅黑" panose="020B0503020204020204" pitchFamily="34" charset="-122"/>
          <a:ea typeface="微软雅黑" pitchFamily="34" charset="-122"/>
          <a:cs typeface="Arial" pitchFamily="34" charset="0"/>
        </a:defRPr>
      </a:lvl3pPr>
      <a:lvl4pPr marL="1400175" indent="-198438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Char char="–"/>
        <a:defRPr sz="1200">
          <a:solidFill>
            <a:schemeClr val="tx1"/>
          </a:solidFill>
          <a:latin typeface="微软雅黑" panose="020B0503020204020204" pitchFamily="34" charset="-122"/>
          <a:ea typeface="微软雅黑" pitchFamily="34" charset="-122"/>
          <a:cs typeface="Arial" pitchFamily="34" charset="0"/>
        </a:defRPr>
      </a:lvl4pPr>
      <a:lvl5pPr marL="1800225" indent="-200025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200">
          <a:solidFill>
            <a:schemeClr val="tx1"/>
          </a:solidFill>
          <a:latin typeface="微软雅黑" panose="020B0503020204020204" pitchFamily="34" charset="-122"/>
          <a:ea typeface="微软雅黑" pitchFamily="34" charset="-122"/>
          <a:cs typeface="Arial" pitchFamily="34" charset="0"/>
        </a:defRPr>
      </a:lvl5pPr>
      <a:lvl6pPr marL="2257425" indent="-200025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6pPr>
      <a:lvl7pPr marL="2714625" indent="-200025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7pPr>
      <a:lvl8pPr marL="3171825" indent="-200025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8pPr>
      <a:lvl9pPr marL="3629025" indent="-200025" algn="l" defTabSz="801688" rtl="0" eaLnBrk="1" fontAlgn="base" hangingPunct="1">
        <a:lnSpc>
          <a:spcPct val="140000"/>
        </a:lnSpc>
        <a:spcBef>
          <a:spcPct val="30000"/>
        </a:spcBef>
        <a:spcAft>
          <a:spcPct val="0"/>
        </a:spcAft>
        <a:buFont typeface="FrutigerNext LT Medium" pitchFamily="34" charset="0"/>
        <a:buChar char="~"/>
        <a:defRPr sz="1600">
          <a:solidFill>
            <a:schemeClr val="tx1"/>
          </a:solidFill>
          <a:latin typeface="+mj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9444" name="Picture 4" descr="5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0" y="5943604"/>
            <a:ext cx="12192000" cy="931863"/>
          </a:xfrm>
          <a:prstGeom prst="rect">
            <a:avLst/>
          </a:prstGeom>
          <a:noFill/>
        </p:spPr>
      </p:pic>
      <p:sp>
        <p:nvSpPr>
          <p:cNvPr id="5" name="Text Box 7"/>
          <p:cNvSpPr txBox="1">
            <a:spLocks noChangeArrowheads="1"/>
          </p:cNvSpPr>
          <p:nvPr userDrawn="1"/>
        </p:nvSpPr>
        <p:spPr bwMode="auto">
          <a:xfrm>
            <a:off x="5364126" y="2446917"/>
            <a:ext cx="1463752" cy="7613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448" tIns="41724" rIns="83448" bIns="41724">
            <a:spAutoFit/>
          </a:bodyPr>
          <a:lstStyle>
            <a:lvl1pPr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1pPr>
            <a:lvl2pPr marL="742950" indent="-28575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2pPr>
            <a:lvl3pPr marL="11430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3pPr>
            <a:lvl4pPr marL="16002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4pPr>
            <a:lvl5pPr marL="20574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pitchFamily="2" charset="-122"/>
              </a:defRPr>
            </a:lvl9pPr>
          </a:lstStyle>
          <a:p>
            <a:pPr algn="ctr">
              <a:defRPr/>
            </a:pPr>
            <a:r>
              <a:rPr lang="zh-CN" altLang="en-US" sz="4400" b="0" i="0" dirty="0">
                <a:solidFill>
                  <a:srgbClr val="C00000"/>
                </a:solidFill>
                <a:latin typeface="微软雅黑" pitchFamily="34" charset="-122"/>
                <a:ea typeface="微软雅黑" pitchFamily="34" charset="-122"/>
                <a:cs typeface="Arial" pitchFamily="34" charset="0"/>
              </a:rPr>
              <a:t>谢 谢</a:t>
            </a:r>
            <a:endParaRPr lang="en-US" altLang="zh-CN" sz="4400" b="0" i="0" dirty="0">
              <a:solidFill>
                <a:srgbClr val="C00000"/>
              </a:solidFill>
              <a:latin typeface="微软雅黑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6" name="Text Box 8"/>
          <p:cNvSpPr txBox="1">
            <a:spLocks noChangeArrowheads="1"/>
          </p:cNvSpPr>
          <p:nvPr userDrawn="1"/>
        </p:nvSpPr>
        <p:spPr bwMode="auto">
          <a:xfrm>
            <a:off x="4634181" y="3429000"/>
            <a:ext cx="2923639" cy="4843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83448" tIns="41724" rIns="83448" bIns="41724">
            <a:spAutoFit/>
          </a:bodyPr>
          <a:lstStyle>
            <a:lvl1pPr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1pPr>
            <a:lvl2pPr marL="742950" indent="-28575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2pPr>
            <a:lvl3pPr marL="11430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3pPr>
            <a:lvl4pPr marL="16002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4pPr>
            <a:lvl5pPr marL="2057400" indent="-228600" defTabSz="835025" eaLnBrk="0" hangingPunct="0"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5pPr>
            <a:lvl6pPr marL="25146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6pPr>
            <a:lvl7pPr marL="29718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7pPr>
            <a:lvl8pPr marL="34290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8pPr>
            <a:lvl9pPr marL="3886200" indent="-228600" defTabSz="835025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itchFamily="34" charset="0"/>
                <a:ea typeface="宋体" charset="-122"/>
              </a:defRPr>
            </a:lvl9pPr>
          </a:lstStyle>
          <a:p>
            <a:pPr algn="ctr"/>
            <a:r>
              <a:rPr lang="en-US" altLang="zh-CN" sz="2600" b="0" i="0" dirty="0">
                <a:solidFill>
                  <a:srgbClr val="666666"/>
                </a:solidFill>
                <a:latin typeface="微软雅黑" panose="020B0503020204020204" pitchFamily="34" charset="-122"/>
                <a:ea typeface="ＭＳ Ｐゴシック" pitchFamily="34" charset="-128"/>
                <a:cs typeface="Arial" pitchFamily="34" charset="0"/>
              </a:rPr>
              <a:t>www.huawei.com</a:t>
            </a:r>
            <a:endParaRPr lang="en-US" altLang="zh-CN" sz="2600" b="0" i="0" dirty="0">
              <a:solidFill>
                <a:srgbClr val="990000"/>
              </a:solidFill>
              <a:latin typeface="微软雅黑" panose="020B0503020204020204" pitchFamily="34" charset="-122"/>
              <a:ea typeface="ＭＳ Ｐゴシック" pitchFamily="34" charset="-128"/>
              <a:cs typeface="Arial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87213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6" r:id="rId1"/>
  </p:sldLayoutIdLst>
  <p:hf hdr="0" ftr="0" dt="0"/>
  <p:txStyles>
    <p:titleStyle>
      <a:lvl1pPr algn="ctr" defTabSz="801688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+mj-lt"/>
          <a:ea typeface="+mj-ea"/>
          <a:cs typeface="+mj-cs"/>
        </a:defRPr>
      </a:lvl1pPr>
      <a:lvl2pPr algn="ctr" defTabSz="801688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Arial" charset="0"/>
          <a:ea typeface="宋体" charset="-122"/>
        </a:defRPr>
      </a:lvl2pPr>
      <a:lvl3pPr algn="ctr" defTabSz="801688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Arial" charset="0"/>
          <a:ea typeface="宋体" charset="-122"/>
        </a:defRPr>
      </a:lvl3pPr>
      <a:lvl4pPr algn="ctr" defTabSz="801688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Arial" charset="0"/>
          <a:ea typeface="宋体" charset="-122"/>
        </a:defRPr>
      </a:lvl4pPr>
      <a:lvl5pPr algn="ctr" defTabSz="801688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Arial" charset="0"/>
          <a:ea typeface="宋体" charset="-122"/>
        </a:defRPr>
      </a:lvl5pPr>
      <a:lvl6pPr marL="457200" algn="ctr" defTabSz="801688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Arial" charset="0"/>
          <a:ea typeface="宋体" charset="-122"/>
        </a:defRPr>
      </a:lvl6pPr>
      <a:lvl7pPr marL="914400" algn="ctr" defTabSz="801688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Arial" charset="0"/>
          <a:ea typeface="宋体" charset="-122"/>
        </a:defRPr>
      </a:lvl7pPr>
      <a:lvl8pPr marL="1371600" algn="ctr" defTabSz="801688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Arial" charset="0"/>
          <a:ea typeface="宋体" charset="-122"/>
        </a:defRPr>
      </a:lvl8pPr>
      <a:lvl9pPr marL="1828800" algn="ctr" defTabSz="801688" rtl="0" fontAlgn="base">
        <a:spcBef>
          <a:spcPct val="0"/>
        </a:spcBef>
        <a:spcAft>
          <a:spcPct val="0"/>
        </a:spcAft>
        <a:defRPr sz="3700">
          <a:solidFill>
            <a:schemeClr val="tx2"/>
          </a:solidFill>
          <a:latin typeface="Arial" charset="0"/>
          <a:ea typeface="宋体" charset="-122"/>
        </a:defRPr>
      </a:lvl9pPr>
    </p:titleStyle>
    <p:bodyStyle>
      <a:lvl1pPr marL="301625" indent="-301625" algn="l" defTabSz="801688" rtl="0" fontAlgn="base">
        <a:spcBef>
          <a:spcPct val="20000"/>
        </a:spcBef>
        <a:spcAft>
          <a:spcPct val="0"/>
        </a:spcAft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54050" indent="-252413" algn="l" defTabSz="801688" rtl="0" fontAlgn="base">
        <a:spcBef>
          <a:spcPct val="20000"/>
        </a:spcBef>
        <a:spcAft>
          <a:spcPct val="0"/>
        </a:spcAft>
        <a:buChar char="–"/>
        <a:defRPr sz="2500">
          <a:solidFill>
            <a:schemeClr val="tx1"/>
          </a:solidFill>
          <a:latin typeface="+mn-lt"/>
          <a:ea typeface="+mn-ea"/>
        </a:defRPr>
      </a:lvl2pPr>
      <a:lvl3pPr marL="1003300" indent="-201613" algn="l" defTabSz="801688" rtl="0" fontAlgn="base">
        <a:spcBef>
          <a:spcPct val="20000"/>
        </a:spcBef>
        <a:spcAft>
          <a:spcPct val="0"/>
        </a:spcAft>
        <a:buChar char="•"/>
        <a:defRPr sz="2200">
          <a:solidFill>
            <a:schemeClr val="tx1"/>
          </a:solidFill>
          <a:latin typeface="+mn-lt"/>
          <a:ea typeface="+mn-ea"/>
        </a:defRPr>
      </a:lvl3pPr>
      <a:lvl4pPr marL="1400175" indent="-198438" algn="l" defTabSz="801688" rtl="0" fontAlgn="base">
        <a:spcBef>
          <a:spcPct val="20000"/>
        </a:spcBef>
        <a:spcAft>
          <a:spcPct val="0"/>
        </a:spcAft>
        <a:buChar char="–"/>
        <a:defRPr sz="1700">
          <a:solidFill>
            <a:schemeClr val="tx1"/>
          </a:solidFill>
          <a:latin typeface="+mn-lt"/>
          <a:ea typeface="+mn-ea"/>
        </a:defRPr>
      </a:lvl4pPr>
      <a:lvl5pPr marL="1800225" indent="-200025" algn="l" defTabSz="801688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5pPr>
      <a:lvl6pPr marL="2257425" indent="-200025" algn="l" defTabSz="801688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6pPr>
      <a:lvl7pPr marL="2714625" indent="-200025" algn="l" defTabSz="801688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7pPr>
      <a:lvl8pPr marL="3171825" indent="-200025" algn="l" defTabSz="801688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8pPr>
      <a:lvl9pPr marL="3629025" indent="-200025" algn="l" defTabSz="801688" rtl="0" fontAlgn="base">
        <a:spcBef>
          <a:spcPct val="20000"/>
        </a:spcBef>
        <a:spcAft>
          <a:spcPct val="0"/>
        </a:spcAft>
        <a:buChar char="»"/>
        <a:defRPr sz="17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talent.huaweiuniversity.com/portal/courses/HuaweiX+EBGTC00000336/abou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32.emf"/><Relationship Id="rId5" Type="http://schemas.openxmlformats.org/officeDocument/2006/relationships/package" Target="../embeddings/Microsoft_PowerPoint_Presentation.pptx"/><Relationship Id="rId4" Type="http://schemas.openxmlformats.org/officeDocument/2006/relationships/hyperlink" Target="https://www.bilibili.com/video/BV155411c7hG?p=14&amp;vd_source=1d918a3a7e06a5491583f01c90116582" TargetMode="Externa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55411c7hG?p=27&amp;vd_source=1d918a3a7e06a5491583f01c90116582" TargetMode="Externa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bilibili.com/video/BV155411c7hG?p=32" TargetMode="Externa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ilibili.com/video/BV155411c7hG?p=69&amp;vd_source=1d918a3a7e06a5491583f01c90116582" TargetMode="External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nblogs.com/cenvent/p/16850325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18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svg"/><Relationship Id="rId9" Type="http://schemas.openxmlformats.org/officeDocument/2006/relationships/image" Target="../media/image2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8.png"/><Relationship Id="rId7" Type="http://schemas.openxmlformats.org/officeDocument/2006/relationships/image" Target="../media/image2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svg"/><Relationship Id="rId5" Type="http://schemas.openxmlformats.org/officeDocument/2006/relationships/image" Target="../media/image24.png"/><Relationship Id="rId10" Type="http://schemas.openxmlformats.org/officeDocument/2006/relationships/image" Target="../media/image23.png"/><Relationship Id="rId4" Type="http://schemas.openxmlformats.org/officeDocument/2006/relationships/image" Target="../media/image19.svg"/><Relationship Id="rId9" Type="http://schemas.openxmlformats.org/officeDocument/2006/relationships/image" Target="../media/image22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svg"/><Relationship Id="rId3" Type="http://schemas.openxmlformats.org/officeDocument/2006/relationships/image" Target="../media/image18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11" Type="http://schemas.openxmlformats.org/officeDocument/2006/relationships/image" Target="../media/image23.png"/><Relationship Id="rId5" Type="http://schemas.openxmlformats.org/officeDocument/2006/relationships/image" Target="../media/image26.png"/><Relationship Id="rId10" Type="http://schemas.openxmlformats.org/officeDocument/2006/relationships/image" Target="../media/image22.png"/><Relationship Id="rId4" Type="http://schemas.openxmlformats.org/officeDocument/2006/relationships/image" Target="../media/image19.svg"/><Relationship Id="rId9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8.png"/><Relationship Id="rId7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10" Type="http://schemas.openxmlformats.org/officeDocument/2006/relationships/image" Target="../media/image26.png"/><Relationship Id="rId4" Type="http://schemas.openxmlformats.org/officeDocument/2006/relationships/image" Target="../media/image19.svg"/><Relationship Id="rId9" Type="http://schemas.openxmlformats.org/officeDocument/2006/relationships/image" Target="../media/image25.sv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ctrTitle" sz="quarter"/>
          </p:nvPr>
        </p:nvSpPr>
        <p:spPr>
          <a:xfrm>
            <a:off x="863600" y="1392241"/>
            <a:ext cx="7716874" cy="1666875"/>
          </a:xfrm>
        </p:spPr>
        <p:txBody>
          <a:bodyPr/>
          <a:lstStyle/>
          <a:p>
            <a:r>
              <a:rPr lang="zh-CN" altLang="en-US" sz="3500" b="1" dirty="0"/>
              <a:t>计算机网络随堂实验：基础技术实验</a:t>
            </a:r>
          </a:p>
        </p:txBody>
      </p:sp>
    </p:spTree>
    <p:extLst>
      <p:ext uri="{BB962C8B-B14F-4D97-AF65-F5344CB8AC3E}">
        <p14:creationId xmlns:p14="http://schemas.microsoft.com/office/powerpoint/2010/main" val="17836225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实验目标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9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5" name="内容占位符 16">
            <a:extLst>
              <a:ext uri="{FF2B5EF4-FFF2-40B4-BE49-F238E27FC236}">
                <a16:creationId xmlns:a16="http://schemas.microsoft.com/office/drawing/2014/main" id="{8D37AC66-934B-7CFA-FFC2-558D8158EA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1" y="1376364"/>
            <a:ext cx="10572749" cy="4213226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/>
              <a:t>按照组网场景诉求，连通</a:t>
            </a:r>
            <a:r>
              <a:rPr lang="en-US" altLang="zh-CN" dirty="0"/>
              <a:t>-&gt;</a:t>
            </a:r>
            <a:r>
              <a:rPr lang="zh-CN" altLang="en-US" dirty="0"/>
              <a:t>链接</a:t>
            </a:r>
            <a:r>
              <a:rPr lang="en-US" altLang="zh-CN" dirty="0"/>
              <a:t>-&gt;</a:t>
            </a:r>
            <a:r>
              <a:rPr lang="zh-CN" altLang="en-US" dirty="0"/>
              <a:t>网络</a:t>
            </a:r>
            <a:r>
              <a:rPr lang="en-US" altLang="zh-CN" dirty="0"/>
              <a:t>-&gt;</a:t>
            </a:r>
            <a:r>
              <a:rPr lang="zh-CN" altLang="en-US" dirty="0"/>
              <a:t>应用，从简单到复杂，进行网络常用的组网技术实验</a:t>
            </a:r>
            <a:endParaRPr lang="en-US" altLang="zh-CN" dirty="0"/>
          </a:p>
          <a:p>
            <a:r>
              <a:rPr lang="zh-CN" altLang="en-US" dirty="0"/>
              <a:t>理解网络层次化划分</a:t>
            </a:r>
            <a:endParaRPr lang="en-US" altLang="zh-CN" dirty="0"/>
          </a:p>
          <a:p>
            <a:r>
              <a:rPr lang="zh-CN" altLang="en-US" dirty="0"/>
              <a:t>掌握以太网原理及转发技术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IP</a:t>
            </a:r>
            <a:r>
              <a:rPr lang="zh-CN" altLang="en-US" dirty="0"/>
              <a:t>地址基础知识以及分配方法</a:t>
            </a:r>
            <a:endParaRPr lang="en-US" altLang="zh-CN" dirty="0"/>
          </a:p>
          <a:p>
            <a:r>
              <a:rPr lang="zh-CN" altLang="en-US" dirty="0"/>
              <a:t>掌握</a:t>
            </a:r>
            <a:r>
              <a:rPr lang="en-US" altLang="zh-CN" dirty="0"/>
              <a:t>IP</a:t>
            </a:r>
            <a:r>
              <a:rPr lang="zh-CN" altLang="en-US" dirty="0"/>
              <a:t>转发原理</a:t>
            </a:r>
            <a:endParaRPr lang="en-US" altLang="zh-CN" dirty="0"/>
          </a:p>
          <a:p>
            <a:r>
              <a:rPr lang="zh-CN" altLang="en-US" dirty="0"/>
              <a:t>理解</a:t>
            </a:r>
            <a:r>
              <a:rPr lang="en-US" altLang="zh-CN" dirty="0"/>
              <a:t>ARP/DHCP/ICMP/OSPF</a:t>
            </a:r>
            <a:r>
              <a:rPr lang="zh-CN" altLang="en-US" dirty="0"/>
              <a:t>等常用协议的原理</a:t>
            </a:r>
            <a:endParaRPr lang="en-US" altLang="zh-CN" dirty="0"/>
          </a:p>
          <a:p>
            <a:r>
              <a:rPr lang="zh-CN" altLang="en-US" dirty="0"/>
              <a:t>熟悉基础的组网技术，如</a:t>
            </a:r>
            <a:r>
              <a:rPr lang="en-US" altLang="zh-CN" dirty="0"/>
              <a:t>VLAN</a:t>
            </a:r>
            <a:r>
              <a:rPr lang="zh-CN" altLang="en-US" dirty="0"/>
              <a:t>、</a:t>
            </a:r>
            <a:r>
              <a:rPr lang="en-US" altLang="zh-CN" dirty="0"/>
              <a:t>IP</a:t>
            </a:r>
            <a:r>
              <a:rPr lang="zh-CN" altLang="en-US" dirty="0"/>
              <a:t>地址、路由协议</a:t>
            </a:r>
            <a:endParaRPr lang="en-US" altLang="zh-CN" dirty="0"/>
          </a:p>
          <a:p>
            <a:endParaRPr lang="en-US" altLang="zh-CN" dirty="0"/>
          </a:p>
          <a:p>
            <a:pPr marL="0" indent="0">
              <a:buNone/>
            </a:pPr>
            <a:r>
              <a:rPr lang="zh-CN" altLang="en-US" dirty="0"/>
              <a:t>实验内容可根据课时调整：整个实验预计</a:t>
            </a:r>
            <a:r>
              <a:rPr lang="en-US" altLang="zh-CN" dirty="0"/>
              <a:t>24</a:t>
            </a:r>
            <a:r>
              <a:rPr lang="zh-CN" altLang="en-US" dirty="0"/>
              <a:t>课时，其中常规实验</a:t>
            </a:r>
            <a:r>
              <a:rPr lang="en-US" altLang="zh-CN" dirty="0"/>
              <a:t>(</a:t>
            </a:r>
            <a:r>
              <a:rPr lang="zh-CN" altLang="en-US" dirty="0"/>
              <a:t>不带</a:t>
            </a:r>
            <a:r>
              <a:rPr lang="en-US" altLang="zh-CN" dirty="0"/>
              <a:t>*)16</a:t>
            </a:r>
            <a:r>
              <a:rPr lang="zh-CN" altLang="en-US" dirty="0"/>
              <a:t>课时</a:t>
            </a:r>
          </a:p>
        </p:txBody>
      </p:sp>
    </p:spTree>
    <p:extLst>
      <p:ext uri="{BB962C8B-B14F-4D97-AF65-F5344CB8AC3E}">
        <p14:creationId xmlns:p14="http://schemas.microsoft.com/office/powerpoint/2010/main" val="20061369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实验方案：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>
          <a:xfrm>
            <a:off x="855139" y="1134625"/>
            <a:ext cx="10523263" cy="5363888"/>
          </a:xfrm>
        </p:spPr>
        <p:txBody>
          <a:bodyPr/>
          <a:lstStyle/>
          <a:p>
            <a:r>
              <a:rPr lang="zh-CN" altLang="en-US" dirty="0"/>
              <a:t>实验分组</a:t>
            </a:r>
            <a:endParaRPr lang="en-US" altLang="zh-CN" dirty="0"/>
          </a:p>
          <a:p>
            <a:pPr lvl="1">
              <a:defRPr/>
            </a:pPr>
            <a:r>
              <a:rPr lang="en-US" altLang="zh-CN" dirty="0">
                <a:solidFill>
                  <a:srgbClr val="000000"/>
                </a:solidFill>
              </a:rPr>
              <a:t>2~3</a:t>
            </a:r>
            <a:r>
              <a:rPr lang="zh-CN" altLang="en-US" dirty="0">
                <a:solidFill>
                  <a:srgbClr val="000000"/>
                </a:solidFill>
              </a:rPr>
              <a:t>同学一小组，共同完成实验：</a:t>
            </a:r>
            <a:endParaRPr lang="en-US" altLang="zh-CN" dirty="0">
              <a:solidFill>
                <a:srgbClr val="000000"/>
              </a:solidFill>
            </a:endParaRPr>
          </a:p>
          <a:p>
            <a:pPr lvl="2"/>
            <a:r>
              <a:rPr lang="zh-CN" altLang="en-US" dirty="0"/>
              <a:t>实验</a:t>
            </a:r>
            <a:r>
              <a:rPr lang="en-US" altLang="zh-CN" dirty="0"/>
              <a:t>1</a:t>
            </a:r>
            <a:r>
              <a:rPr lang="zh-CN" altLang="en-US" dirty="0"/>
              <a:t>，实验</a:t>
            </a:r>
            <a:r>
              <a:rPr lang="en-US" altLang="zh-CN" dirty="0"/>
              <a:t>2 </a:t>
            </a:r>
          </a:p>
          <a:p>
            <a:pPr lvl="1"/>
            <a:r>
              <a:rPr lang="en-US" altLang="zh-CN" dirty="0"/>
              <a:t>2</a:t>
            </a:r>
            <a:r>
              <a:rPr lang="zh-CN" altLang="en-US" dirty="0"/>
              <a:t>组同学一岛，共同完成实验：</a:t>
            </a:r>
            <a:endParaRPr lang="en-US" altLang="zh-CN" dirty="0"/>
          </a:p>
          <a:p>
            <a:pPr lvl="2"/>
            <a:r>
              <a:rPr lang="zh-CN" altLang="en-US" dirty="0"/>
              <a:t>实验</a:t>
            </a:r>
            <a:r>
              <a:rPr lang="en-US" altLang="zh-CN" dirty="0"/>
              <a:t>3</a:t>
            </a:r>
            <a:r>
              <a:rPr lang="zh-CN" altLang="en-US" dirty="0"/>
              <a:t>，实验</a:t>
            </a:r>
            <a:r>
              <a:rPr lang="en-US" altLang="zh-CN" dirty="0"/>
              <a:t>4</a:t>
            </a: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dirty="0">
                <a:solidFill>
                  <a:srgbClr val="000000"/>
                </a:solidFill>
              </a:rPr>
              <a:t>工具要求</a:t>
            </a:r>
            <a:endParaRPr lang="en-US" altLang="zh-CN" dirty="0">
              <a:solidFill>
                <a:srgbClr val="000000"/>
              </a:solidFill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080808"/>
              </a:buClr>
              <a:buSzPct val="50000"/>
              <a:buFont typeface="Wingdings" pitchFamily="2" charset="2"/>
              <a:buChar char="p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每位同学</a:t>
            </a:r>
            <a:r>
              <a:rPr lang="zh-CN" altLang="en-US" dirty="0">
                <a:solidFill>
                  <a:srgbClr val="000000"/>
                </a:solidFill>
              </a:rPr>
              <a:t>自带</a:t>
            </a:r>
            <a:r>
              <a:rPr lang="en-US" altLang="zh-CN" dirty="0">
                <a:solidFill>
                  <a:srgbClr val="000000"/>
                </a:solidFill>
              </a:rPr>
              <a:t>1</a:t>
            </a:r>
            <a:r>
              <a:rPr lang="zh-CN" altLang="en-US" dirty="0">
                <a:solidFill>
                  <a:srgbClr val="000000"/>
                </a:solidFill>
              </a:rPr>
              <a:t>台</a:t>
            </a:r>
            <a:r>
              <a:rPr lang="en-US" altLang="zh-CN" dirty="0">
                <a:solidFill>
                  <a:srgbClr val="000000"/>
                </a:solidFill>
              </a:rPr>
              <a:t>PC</a:t>
            </a:r>
            <a:r>
              <a:rPr lang="zh-CN" altLang="en-US" dirty="0">
                <a:solidFill>
                  <a:srgbClr val="000000"/>
                </a:solidFill>
              </a:rPr>
              <a:t>：</a:t>
            </a:r>
            <a:endParaRPr lang="en-US" altLang="zh-CN" dirty="0">
              <a:solidFill>
                <a:srgbClr val="000000"/>
              </a:solidFill>
            </a:endParaRPr>
          </a:p>
          <a:p>
            <a:pPr lvl="2" indent="-252413">
              <a:buClr>
                <a:srgbClr val="080808"/>
              </a:buClr>
              <a:buFont typeface="Wingdings" pitchFamily="2" charset="2"/>
              <a:buChar char="p"/>
              <a:defRPr/>
            </a:pPr>
            <a:r>
              <a:rPr lang="zh-CN" altLang="en-US" dirty="0">
                <a:solidFill>
                  <a:srgbClr val="000000"/>
                </a:solidFill>
              </a:rPr>
              <a:t>安装</a:t>
            </a:r>
            <a:r>
              <a:rPr lang="en-US" altLang="zh-CN" dirty="0" err="1">
                <a:latin typeface="+mj-lt"/>
                <a:ea typeface="+mj-ea"/>
              </a:rPr>
              <a:t>mobaxterm</a:t>
            </a:r>
            <a:r>
              <a:rPr lang="en-US" altLang="zh-CN" dirty="0">
                <a:latin typeface="+mj-lt"/>
                <a:ea typeface="+mj-ea"/>
              </a:rPr>
              <a:t> </a:t>
            </a:r>
            <a:r>
              <a:rPr lang="zh-CN" altLang="en-US" dirty="0">
                <a:latin typeface="+mj-lt"/>
                <a:ea typeface="+mj-ea"/>
              </a:rPr>
              <a:t>，作为管理设备工具；</a:t>
            </a:r>
            <a:endParaRPr lang="en-US" altLang="zh-CN" dirty="0">
              <a:latin typeface="+mj-lt"/>
              <a:ea typeface="+mj-ea"/>
            </a:endParaRPr>
          </a:p>
          <a:p>
            <a:pPr lvl="2" indent="-252413">
              <a:buClr>
                <a:srgbClr val="080808"/>
              </a:buClr>
              <a:buFont typeface="Wingdings" pitchFamily="2" charset="2"/>
              <a:buChar char="p"/>
              <a:defRPr/>
            </a:pPr>
            <a:r>
              <a:rPr lang="zh-CN" altLang="en-US" dirty="0">
                <a:latin typeface="+mj-lt"/>
                <a:ea typeface="+mj-ea"/>
              </a:rPr>
              <a:t>安装</a:t>
            </a:r>
            <a:r>
              <a:rPr lang="en-US" altLang="zh-CN" dirty="0" err="1">
                <a:latin typeface="+mj-lt"/>
                <a:ea typeface="+mj-ea"/>
              </a:rPr>
              <a:t>wireshark</a:t>
            </a:r>
            <a:r>
              <a:rPr lang="zh-CN" altLang="en-US" dirty="0">
                <a:latin typeface="+mj-lt"/>
                <a:ea typeface="+mj-ea"/>
              </a:rPr>
              <a:t>，作为协议分析工具；安装</a:t>
            </a:r>
            <a:r>
              <a:rPr lang="en-US" altLang="zh-CN" dirty="0" err="1">
                <a:latin typeface="+mj-lt"/>
                <a:ea typeface="+mj-ea"/>
              </a:rPr>
              <a:t>xcap</a:t>
            </a:r>
            <a:r>
              <a:rPr lang="zh-CN" altLang="en-US" dirty="0">
                <a:latin typeface="+mj-lt"/>
                <a:ea typeface="+mj-ea"/>
              </a:rPr>
              <a:t>，作为仿真以太发包工具</a:t>
            </a:r>
            <a:endParaRPr lang="en-US" altLang="zh-CN" dirty="0">
              <a:latin typeface="+mj-lt"/>
              <a:ea typeface="+mj-ea"/>
            </a:endParaRPr>
          </a:p>
          <a:p>
            <a:pPr lvl="2" indent="-252413">
              <a:buClr>
                <a:srgbClr val="080808"/>
              </a:buClr>
              <a:buFont typeface="Wingdings" pitchFamily="2" charset="2"/>
              <a:buChar char="p"/>
              <a:defRPr/>
            </a:pP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PC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机通过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USB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转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console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线， 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+mj-ea"/>
              </a:rPr>
              <a:t>使用</a:t>
            </a:r>
            <a:r>
              <a:rPr lang="en-US" altLang="zh-CN" dirty="0" err="1">
                <a:latin typeface="+mj-lt"/>
                <a:ea typeface="+mj-ea"/>
              </a:rPr>
              <a:t>mobaxterm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管理交换机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/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路由器。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USB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转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console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线实验室提供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  <a:p>
            <a:pPr lvl="2" indent="-252413">
              <a:buClr>
                <a:srgbClr val="080808"/>
              </a:buClr>
              <a:buFont typeface="Wingdings" pitchFamily="2" charset="2"/>
              <a:buChar char="p"/>
              <a:defRPr/>
            </a:pPr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PC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+mj-ea"/>
              </a:rPr>
              <a:t>机通过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RJ45 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+mj-ea"/>
              </a:rPr>
              <a:t>网线接入交换机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/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+mj-ea"/>
              </a:rPr>
              <a:t>路由器 转发接口，模拟网络流量。 笔记本电脑扩展坞、</a:t>
            </a:r>
            <a:r>
              <a:rPr lang="en-US" altLang="zh-CN" dirty="0">
                <a:solidFill>
                  <a:srgbClr val="000000"/>
                </a:solidFill>
                <a:latin typeface="+mj-lt"/>
                <a:ea typeface="+mj-ea"/>
              </a:rPr>
              <a:t>RJ45</a:t>
            </a:r>
            <a:r>
              <a:rPr lang="zh-CN" altLang="en-US" dirty="0">
                <a:solidFill>
                  <a:srgbClr val="000000"/>
                </a:solidFill>
                <a:latin typeface="+mj-lt"/>
                <a:ea typeface="+mj-ea"/>
              </a:rPr>
              <a:t>网线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j-lt"/>
                <a:ea typeface="+mj-ea"/>
                <a:cs typeface="Arial" pitchFamily="34" charset="0"/>
              </a:rPr>
              <a:t>实验室提供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j-lt"/>
              <a:ea typeface="+mj-ea"/>
              <a:cs typeface="Arial" pitchFamily="34" charset="0"/>
            </a:endParaRPr>
          </a:p>
          <a:p>
            <a:pPr lvl="1">
              <a:defRPr/>
            </a:pP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网线钳、</a:t>
            </a:r>
            <a:r>
              <a:rPr kumimoji="0" lang="en-US" altLang="zh-CN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RJ45</a:t>
            </a:r>
            <a:r>
              <a:rPr kumimoji="0" lang="zh-CN" altLang="en-US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水晶头、网线 实验室提供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080808"/>
              </a:buClr>
              <a:buSzPct val="50000"/>
              <a:buFont typeface="Wingdings" pitchFamily="2" charset="2"/>
              <a:buChar char="p"/>
              <a:tabLst/>
              <a:defRPr/>
            </a:pPr>
            <a:r>
              <a:rPr lang="zh-CN" altLang="en-US" dirty="0">
                <a:solidFill>
                  <a:srgbClr val="000000"/>
                </a:solidFill>
              </a:rPr>
              <a:t>每小组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使用 实验岛内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3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台交换机 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+ 1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台路由器  构建网络。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10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grpSp>
        <p:nvGrpSpPr>
          <p:cNvPr id="5" name="组合 327">
            <a:extLst>
              <a:ext uri="{FF2B5EF4-FFF2-40B4-BE49-F238E27FC236}">
                <a16:creationId xmlns:a16="http://schemas.microsoft.com/office/drawing/2014/main" id="{5102A2ED-D8DA-4924-6E0D-D9AB9234D8B7}"/>
              </a:ext>
            </a:extLst>
          </p:cNvPr>
          <p:cNvGrpSpPr>
            <a:grpSpLocks/>
          </p:cNvGrpSpPr>
          <p:nvPr/>
        </p:nvGrpSpPr>
        <p:grpSpPr bwMode="auto">
          <a:xfrm>
            <a:off x="9823805" y="2758532"/>
            <a:ext cx="176235" cy="407299"/>
            <a:chOff x="727075" y="3775076"/>
            <a:chExt cx="406400" cy="754063"/>
          </a:xfrm>
        </p:grpSpPr>
        <p:sp>
          <p:nvSpPr>
            <p:cNvPr id="78" name="Freeform 95">
              <a:extLst>
                <a:ext uri="{FF2B5EF4-FFF2-40B4-BE49-F238E27FC236}">
                  <a16:creationId xmlns:a16="http://schemas.microsoft.com/office/drawing/2014/main" id="{4FBCA7A1-9E94-1C69-750D-1984593F0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96">
              <a:extLst>
                <a:ext uri="{FF2B5EF4-FFF2-40B4-BE49-F238E27FC236}">
                  <a16:creationId xmlns:a16="http://schemas.microsoft.com/office/drawing/2014/main" id="{E35FF619-4038-11E8-2D6D-38A9171361E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97">
              <a:extLst>
                <a:ext uri="{FF2B5EF4-FFF2-40B4-BE49-F238E27FC236}">
                  <a16:creationId xmlns:a16="http://schemas.microsoft.com/office/drawing/2014/main" id="{3BA6FB03-CB4C-8C40-B244-009867AD622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98">
              <a:extLst>
                <a:ext uri="{FF2B5EF4-FFF2-40B4-BE49-F238E27FC236}">
                  <a16:creationId xmlns:a16="http://schemas.microsoft.com/office/drawing/2014/main" id="{1FBD9761-FBF8-AB0C-AAB4-B7A5BB88E2E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99">
              <a:extLst>
                <a:ext uri="{FF2B5EF4-FFF2-40B4-BE49-F238E27FC236}">
                  <a16:creationId xmlns:a16="http://schemas.microsoft.com/office/drawing/2014/main" id="{41F0F6DF-B971-206B-6032-947C89ED0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100">
              <a:extLst>
                <a:ext uri="{FF2B5EF4-FFF2-40B4-BE49-F238E27FC236}">
                  <a16:creationId xmlns:a16="http://schemas.microsoft.com/office/drawing/2014/main" id="{0973652F-A4E9-B239-6BEE-11C124B0936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101">
              <a:extLst>
                <a:ext uri="{FF2B5EF4-FFF2-40B4-BE49-F238E27FC236}">
                  <a16:creationId xmlns:a16="http://schemas.microsoft.com/office/drawing/2014/main" id="{C2FE3B60-4C5C-C2E3-4DF9-C43FF9C7C2A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145524EF-D9FD-F1C6-F93A-CB3D3B2A9178}"/>
              </a:ext>
            </a:extLst>
          </p:cNvPr>
          <p:cNvCxnSpPr>
            <a:cxnSpLocks/>
          </p:cNvCxnSpPr>
          <p:nvPr/>
        </p:nvCxnSpPr>
        <p:spPr bwMode="auto">
          <a:xfrm flipV="1">
            <a:off x="9912328" y="2133997"/>
            <a:ext cx="178960" cy="625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7" name="组合 315">
            <a:extLst>
              <a:ext uri="{FF2B5EF4-FFF2-40B4-BE49-F238E27FC236}">
                <a16:creationId xmlns:a16="http://schemas.microsoft.com/office/drawing/2014/main" id="{0C86A839-C743-EC5A-1078-2737E764549C}"/>
              </a:ext>
            </a:extLst>
          </p:cNvPr>
          <p:cNvGrpSpPr>
            <a:grpSpLocks/>
          </p:cNvGrpSpPr>
          <p:nvPr/>
        </p:nvGrpSpPr>
        <p:grpSpPr bwMode="auto">
          <a:xfrm>
            <a:off x="9658444" y="1895065"/>
            <a:ext cx="901213" cy="245011"/>
            <a:chOff x="2851150" y="1166813"/>
            <a:chExt cx="923925" cy="203200"/>
          </a:xfrm>
        </p:grpSpPr>
        <p:sp>
          <p:nvSpPr>
            <p:cNvPr id="66" name="Freeform 240">
              <a:extLst>
                <a:ext uri="{FF2B5EF4-FFF2-40B4-BE49-F238E27FC236}">
                  <a16:creationId xmlns:a16="http://schemas.microsoft.com/office/drawing/2014/main" id="{EC153787-13EA-3D52-31F7-89CA8B4A0F3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7" name="Freeform 241">
              <a:extLst>
                <a:ext uri="{FF2B5EF4-FFF2-40B4-BE49-F238E27FC236}">
                  <a16:creationId xmlns:a16="http://schemas.microsoft.com/office/drawing/2014/main" id="{3B4332E5-7F2A-AD39-6613-C10FEA71E64E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8" name="Freeform 242">
              <a:extLst>
                <a:ext uri="{FF2B5EF4-FFF2-40B4-BE49-F238E27FC236}">
                  <a16:creationId xmlns:a16="http://schemas.microsoft.com/office/drawing/2014/main" id="{79723E76-E0AE-B592-41D5-1768C3DF70B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243">
              <a:extLst>
                <a:ext uri="{FF2B5EF4-FFF2-40B4-BE49-F238E27FC236}">
                  <a16:creationId xmlns:a16="http://schemas.microsoft.com/office/drawing/2014/main" id="{A10A7631-3A95-2732-3DC8-1798563C684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244">
              <a:extLst>
                <a:ext uri="{FF2B5EF4-FFF2-40B4-BE49-F238E27FC236}">
                  <a16:creationId xmlns:a16="http://schemas.microsoft.com/office/drawing/2014/main" id="{05C1A8ED-F8ED-8540-7C89-C46FC7CE7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245">
              <a:extLst>
                <a:ext uri="{FF2B5EF4-FFF2-40B4-BE49-F238E27FC236}">
                  <a16:creationId xmlns:a16="http://schemas.microsoft.com/office/drawing/2014/main" id="{E7809EF8-2C58-3189-A3AF-6272E250D9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246">
              <a:extLst>
                <a:ext uri="{FF2B5EF4-FFF2-40B4-BE49-F238E27FC236}">
                  <a16:creationId xmlns:a16="http://schemas.microsoft.com/office/drawing/2014/main" id="{2C830B88-4279-355A-BD01-03F11FEB73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247">
              <a:extLst>
                <a:ext uri="{FF2B5EF4-FFF2-40B4-BE49-F238E27FC236}">
                  <a16:creationId xmlns:a16="http://schemas.microsoft.com/office/drawing/2014/main" id="{DF79F604-6F7E-C253-9355-AA12DBCDCE3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4" name="Freeform 248">
              <a:extLst>
                <a:ext uri="{FF2B5EF4-FFF2-40B4-BE49-F238E27FC236}">
                  <a16:creationId xmlns:a16="http://schemas.microsoft.com/office/drawing/2014/main" id="{82FE5878-C323-A1A4-D3E7-8D4A2EA95E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249">
              <a:extLst>
                <a:ext uri="{FF2B5EF4-FFF2-40B4-BE49-F238E27FC236}">
                  <a16:creationId xmlns:a16="http://schemas.microsoft.com/office/drawing/2014/main" id="{8A0B9BA0-5680-BFE5-821E-82306CCE7A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250">
              <a:extLst>
                <a:ext uri="{FF2B5EF4-FFF2-40B4-BE49-F238E27FC236}">
                  <a16:creationId xmlns:a16="http://schemas.microsoft.com/office/drawing/2014/main" id="{EF654D28-6533-5503-63D5-B3344EE423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251">
              <a:extLst>
                <a:ext uri="{FF2B5EF4-FFF2-40B4-BE49-F238E27FC236}">
                  <a16:creationId xmlns:a16="http://schemas.microsoft.com/office/drawing/2014/main" id="{D08C2E94-3B44-1253-1AE9-55D3D48A66C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" name="组合 327">
            <a:extLst>
              <a:ext uri="{FF2B5EF4-FFF2-40B4-BE49-F238E27FC236}">
                <a16:creationId xmlns:a16="http://schemas.microsoft.com/office/drawing/2014/main" id="{E5757CED-EAF8-39DC-28B5-7347935ADF56}"/>
              </a:ext>
            </a:extLst>
          </p:cNvPr>
          <p:cNvGrpSpPr>
            <a:grpSpLocks/>
          </p:cNvGrpSpPr>
          <p:nvPr/>
        </p:nvGrpSpPr>
        <p:grpSpPr bwMode="auto">
          <a:xfrm>
            <a:off x="10758320" y="2754117"/>
            <a:ext cx="176235" cy="407299"/>
            <a:chOff x="727075" y="3775076"/>
            <a:chExt cx="406400" cy="754063"/>
          </a:xfrm>
        </p:grpSpPr>
        <p:sp>
          <p:nvSpPr>
            <p:cNvPr id="59" name="Freeform 95">
              <a:extLst>
                <a:ext uri="{FF2B5EF4-FFF2-40B4-BE49-F238E27FC236}">
                  <a16:creationId xmlns:a16="http://schemas.microsoft.com/office/drawing/2014/main" id="{299E4190-5504-596C-FCA2-00509FDBE02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96">
              <a:extLst>
                <a:ext uri="{FF2B5EF4-FFF2-40B4-BE49-F238E27FC236}">
                  <a16:creationId xmlns:a16="http://schemas.microsoft.com/office/drawing/2014/main" id="{BFC66584-8757-104C-5BD7-8D16948C4F9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97">
              <a:extLst>
                <a:ext uri="{FF2B5EF4-FFF2-40B4-BE49-F238E27FC236}">
                  <a16:creationId xmlns:a16="http://schemas.microsoft.com/office/drawing/2014/main" id="{1B6A4CB7-DCEE-EF58-F960-F9E449174CD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98">
              <a:extLst>
                <a:ext uri="{FF2B5EF4-FFF2-40B4-BE49-F238E27FC236}">
                  <a16:creationId xmlns:a16="http://schemas.microsoft.com/office/drawing/2014/main" id="{6699249B-1B53-C9FA-DFB6-9436C1178EF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99">
              <a:extLst>
                <a:ext uri="{FF2B5EF4-FFF2-40B4-BE49-F238E27FC236}">
                  <a16:creationId xmlns:a16="http://schemas.microsoft.com/office/drawing/2014/main" id="{331FC1BE-7B44-0769-9F9C-1B05822261D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100">
              <a:extLst>
                <a:ext uri="{FF2B5EF4-FFF2-40B4-BE49-F238E27FC236}">
                  <a16:creationId xmlns:a16="http://schemas.microsoft.com/office/drawing/2014/main" id="{3AB2179A-D37D-8ED9-30C8-89F924C8AC2B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101">
              <a:extLst>
                <a:ext uri="{FF2B5EF4-FFF2-40B4-BE49-F238E27FC236}">
                  <a16:creationId xmlns:a16="http://schemas.microsoft.com/office/drawing/2014/main" id="{8CF5FC47-EA82-FFA9-9AA5-10AAB491B7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40F52FCE-3C8D-0FFE-E07D-EE2AFC38C9F6}"/>
              </a:ext>
            </a:extLst>
          </p:cNvPr>
          <p:cNvCxnSpPr>
            <a:cxnSpLocks/>
            <a:endCxn id="46" idx="16"/>
          </p:cNvCxnSpPr>
          <p:nvPr/>
        </p:nvCxnSpPr>
        <p:spPr bwMode="auto">
          <a:xfrm flipV="1">
            <a:off x="10153800" y="1367387"/>
            <a:ext cx="156587" cy="50087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871F6EBE-6942-3583-FBF9-BA5882D00CA9}"/>
              </a:ext>
            </a:extLst>
          </p:cNvPr>
          <p:cNvCxnSpPr>
            <a:cxnSpLocks/>
            <a:endCxn id="46" idx="6"/>
          </p:cNvCxnSpPr>
          <p:nvPr/>
        </p:nvCxnSpPr>
        <p:spPr bwMode="auto">
          <a:xfrm flipH="1" flipV="1">
            <a:off x="10482319" y="1287835"/>
            <a:ext cx="747451" cy="6405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" name="文本框 12">
            <a:extLst>
              <a:ext uri="{FF2B5EF4-FFF2-40B4-BE49-F238E27FC236}">
                <a16:creationId xmlns:a16="http://schemas.microsoft.com/office/drawing/2014/main" id="{C1887FC7-43F5-4F52-00CA-04DCF5E576E1}"/>
              </a:ext>
            </a:extLst>
          </p:cNvPr>
          <p:cNvSpPr txBox="1"/>
          <p:nvPr/>
        </p:nvSpPr>
        <p:spPr>
          <a:xfrm>
            <a:off x="10153800" y="2809380"/>
            <a:ext cx="336279" cy="23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6134899E-6432-8EF9-AFA7-4AD7B86F1A75}"/>
              </a:ext>
            </a:extLst>
          </p:cNvPr>
          <p:cNvSpPr txBox="1"/>
          <p:nvPr/>
        </p:nvSpPr>
        <p:spPr>
          <a:xfrm>
            <a:off x="11292870" y="2808620"/>
            <a:ext cx="336279" cy="23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B55CA6CE-9943-6FF2-5370-8EE3A02BA9EB}"/>
              </a:ext>
            </a:extLst>
          </p:cNvPr>
          <p:cNvGrpSpPr/>
          <p:nvPr/>
        </p:nvGrpSpPr>
        <p:grpSpPr>
          <a:xfrm>
            <a:off x="10215157" y="1145076"/>
            <a:ext cx="267162" cy="234808"/>
            <a:chOff x="5811838" y="914400"/>
            <a:chExt cx="536574" cy="420688"/>
          </a:xfrm>
          <a:solidFill>
            <a:srgbClr val="3C3C3B"/>
          </a:solidFill>
        </p:grpSpPr>
        <p:sp>
          <p:nvSpPr>
            <p:cNvPr id="42" name="Freeform 69">
              <a:extLst>
                <a:ext uri="{FF2B5EF4-FFF2-40B4-BE49-F238E27FC236}">
                  <a16:creationId xmlns:a16="http://schemas.microsoft.com/office/drawing/2014/main" id="{AD8915C7-9BB0-94E5-1B01-47C8EA19943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1077913"/>
              <a:ext cx="152400" cy="87313"/>
            </a:xfrm>
            <a:custGeom>
              <a:avLst/>
              <a:gdLst>
                <a:gd name="T0" fmla="*/ 308 w 351"/>
                <a:gd name="T1" fmla="*/ 73 h 202"/>
                <a:gd name="T2" fmla="*/ 308 w 351"/>
                <a:gd name="T3" fmla="*/ 73 h 202"/>
                <a:gd name="T4" fmla="*/ 202 w 351"/>
                <a:gd name="T5" fmla="*/ 131 h 202"/>
                <a:gd name="T6" fmla="*/ 202 w 351"/>
                <a:gd name="T7" fmla="*/ 53 h 202"/>
                <a:gd name="T8" fmla="*/ 258 w 351"/>
                <a:gd name="T9" fmla="*/ 53 h 202"/>
                <a:gd name="T10" fmla="*/ 258 w 351"/>
                <a:gd name="T11" fmla="*/ 0 h 202"/>
                <a:gd name="T12" fmla="*/ 176 w 351"/>
                <a:gd name="T13" fmla="*/ 0 h 202"/>
                <a:gd name="T14" fmla="*/ 149 w 351"/>
                <a:gd name="T15" fmla="*/ 26 h 202"/>
                <a:gd name="T16" fmla="*/ 149 w 351"/>
                <a:gd name="T17" fmla="*/ 131 h 202"/>
                <a:gd name="T18" fmla="*/ 44 w 351"/>
                <a:gd name="T19" fmla="*/ 73 h 202"/>
                <a:gd name="T20" fmla="*/ 7 w 351"/>
                <a:gd name="T21" fmla="*/ 84 h 202"/>
                <a:gd name="T22" fmla="*/ 18 w 351"/>
                <a:gd name="T23" fmla="*/ 120 h 202"/>
                <a:gd name="T24" fmla="*/ 163 w 351"/>
                <a:gd name="T25" fmla="*/ 199 h 202"/>
                <a:gd name="T26" fmla="*/ 164 w 351"/>
                <a:gd name="T27" fmla="*/ 199 h 202"/>
                <a:gd name="T28" fmla="*/ 168 w 351"/>
                <a:gd name="T29" fmla="*/ 201 h 202"/>
                <a:gd name="T30" fmla="*/ 169 w 351"/>
                <a:gd name="T31" fmla="*/ 201 h 202"/>
                <a:gd name="T32" fmla="*/ 170 w 351"/>
                <a:gd name="T33" fmla="*/ 201 h 202"/>
                <a:gd name="T34" fmla="*/ 176 w 351"/>
                <a:gd name="T35" fmla="*/ 202 h 202"/>
                <a:gd name="T36" fmla="*/ 176 w 351"/>
                <a:gd name="T37" fmla="*/ 202 h 202"/>
                <a:gd name="T38" fmla="*/ 176 w 351"/>
                <a:gd name="T39" fmla="*/ 202 h 202"/>
                <a:gd name="T40" fmla="*/ 176 w 351"/>
                <a:gd name="T41" fmla="*/ 202 h 202"/>
                <a:gd name="T42" fmla="*/ 182 w 351"/>
                <a:gd name="T43" fmla="*/ 201 h 202"/>
                <a:gd name="T44" fmla="*/ 182 w 351"/>
                <a:gd name="T45" fmla="*/ 201 h 202"/>
                <a:gd name="T46" fmla="*/ 184 w 351"/>
                <a:gd name="T47" fmla="*/ 201 h 202"/>
                <a:gd name="T48" fmla="*/ 188 w 351"/>
                <a:gd name="T49" fmla="*/ 199 h 202"/>
                <a:gd name="T50" fmla="*/ 188 w 351"/>
                <a:gd name="T51" fmla="*/ 199 h 202"/>
                <a:gd name="T52" fmla="*/ 333 w 351"/>
                <a:gd name="T53" fmla="*/ 120 h 202"/>
                <a:gd name="T54" fmla="*/ 344 w 351"/>
                <a:gd name="T55" fmla="*/ 84 h 202"/>
                <a:gd name="T56" fmla="*/ 308 w 351"/>
                <a:gd name="T57" fmla="*/ 7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1" h="202">
                  <a:moveTo>
                    <a:pt x="308" y="73"/>
                  </a:moveTo>
                  <a:lnTo>
                    <a:pt x="308" y="73"/>
                  </a:lnTo>
                  <a:lnTo>
                    <a:pt x="202" y="131"/>
                  </a:lnTo>
                  <a:lnTo>
                    <a:pt x="202" y="53"/>
                  </a:lnTo>
                  <a:lnTo>
                    <a:pt x="258" y="53"/>
                  </a:lnTo>
                  <a:lnTo>
                    <a:pt x="258" y="0"/>
                  </a:lnTo>
                  <a:lnTo>
                    <a:pt x="176" y="0"/>
                  </a:lnTo>
                  <a:cubicBezTo>
                    <a:pt x="161" y="0"/>
                    <a:pt x="149" y="12"/>
                    <a:pt x="149" y="26"/>
                  </a:cubicBezTo>
                  <a:lnTo>
                    <a:pt x="149" y="131"/>
                  </a:lnTo>
                  <a:lnTo>
                    <a:pt x="44" y="73"/>
                  </a:lnTo>
                  <a:cubicBezTo>
                    <a:pt x="31" y="66"/>
                    <a:pt x="14" y="71"/>
                    <a:pt x="7" y="84"/>
                  </a:cubicBezTo>
                  <a:cubicBezTo>
                    <a:pt x="0" y="97"/>
                    <a:pt x="5" y="113"/>
                    <a:pt x="18" y="120"/>
                  </a:cubicBezTo>
                  <a:lnTo>
                    <a:pt x="163" y="199"/>
                  </a:lnTo>
                  <a:cubicBezTo>
                    <a:pt x="163" y="199"/>
                    <a:pt x="164" y="199"/>
                    <a:pt x="164" y="199"/>
                  </a:cubicBezTo>
                  <a:cubicBezTo>
                    <a:pt x="165" y="200"/>
                    <a:pt x="166" y="200"/>
                    <a:pt x="168" y="201"/>
                  </a:cubicBezTo>
                  <a:cubicBezTo>
                    <a:pt x="168" y="201"/>
                    <a:pt x="168" y="201"/>
                    <a:pt x="169" y="201"/>
                  </a:cubicBezTo>
                  <a:cubicBezTo>
                    <a:pt x="169" y="201"/>
                    <a:pt x="169" y="201"/>
                    <a:pt x="170" y="201"/>
                  </a:cubicBezTo>
                  <a:cubicBezTo>
                    <a:pt x="172" y="202"/>
                    <a:pt x="174" y="202"/>
                    <a:pt x="176" y="202"/>
                  </a:cubicBezTo>
                  <a:cubicBezTo>
                    <a:pt x="176" y="202"/>
                    <a:pt x="176" y="202"/>
                    <a:pt x="176" y="202"/>
                  </a:cubicBezTo>
                  <a:lnTo>
                    <a:pt x="176" y="202"/>
                  </a:lnTo>
                  <a:lnTo>
                    <a:pt x="176" y="202"/>
                  </a:lnTo>
                  <a:cubicBezTo>
                    <a:pt x="178" y="202"/>
                    <a:pt x="180" y="202"/>
                    <a:pt x="182" y="201"/>
                  </a:cubicBezTo>
                  <a:cubicBezTo>
                    <a:pt x="182" y="201"/>
                    <a:pt x="182" y="201"/>
                    <a:pt x="182" y="201"/>
                  </a:cubicBezTo>
                  <a:cubicBezTo>
                    <a:pt x="183" y="201"/>
                    <a:pt x="183" y="201"/>
                    <a:pt x="184" y="201"/>
                  </a:cubicBezTo>
                  <a:cubicBezTo>
                    <a:pt x="185" y="200"/>
                    <a:pt x="186" y="200"/>
                    <a:pt x="188" y="199"/>
                  </a:cubicBezTo>
                  <a:cubicBezTo>
                    <a:pt x="188" y="199"/>
                    <a:pt x="188" y="199"/>
                    <a:pt x="188" y="199"/>
                  </a:cubicBezTo>
                  <a:lnTo>
                    <a:pt x="333" y="120"/>
                  </a:lnTo>
                  <a:cubicBezTo>
                    <a:pt x="346" y="113"/>
                    <a:pt x="351" y="97"/>
                    <a:pt x="344" y="84"/>
                  </a:cubicBezTo>
                  <a:cubicBezTo>
                    <a:pt x="337" y="71"/>
                    <a:pt x="321" y="66"/>
                    <a:pt x="308" y="7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43" name="Freeform 70">
              <a:extLst>
                <a:ext uri="{FF2B5EF4-FFF2-40B4-BE49-F238E27FC236}">
                  <a16:creationId xmlns:a16="http://schemas.microsoft.com/office/drawing/2014/main" id="{D9D88DA0-F18B-6919-51D8-267539F2F8B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957263"/>
              <a:ext cx="152400" cy="85725"/>
            </a:xfrm>
            <a:custGeom>
              <a:avLst/>
              <a:gdLst>
                <a:gd name="T0" fmla="*/ 30 w 350"/>
                <a:gd name="T1" fmla="*/ 132 h 200"/>
                <a:gd name="T2" fmla="*/ 30 w 350"/>
                <a:gd name="T3" fmla="*/ 132 h 200"/>
                <a:gd name="T4" fmla="*/ 43 w 350"/>
                <a:gd name="T5" fmla="*/ 129 h 200"/>
                <a:gd name="T6" fmla="*/ 148 w 350"/>
                <a:gd name="T7" fmla="*/ 71 h 200"/>
                <a:gd name="T8" fmla="*/ 148 w 350"/>
                <a:gd name="T9" fmla="*/ 146 h 200"/>
                <a:gd name="T10" fmla="*/ 92 w 350"/>
                <a:gd name="T11" fmla="*/ 146 h 200"/>
                <a:gd name="T12" fmla="*/ 92 w 350"/>
                <a:gd name="T13" fmla="*/ 200 h 200"/>
                <a:gd name="T14" fmla="*/ 175 w 350"/>
                <a:gd name="T15" fmla="*/ 200 h 200"/>
                <a:gd name="T16" fmla="*/ 202 w 350"/>
                <a:gd name="T17" fmla="*/ 173 h 200"/>
                <a:gd name="T18" fmla="*/ 202 w 350"/>
                <a:gd name="T19" fmla="*/ 71 h 200"/>
                <a:gd name="T20" fmla="*/ 307 w 350"/>
                <a:gd name="T21" fmla="*/ 129 h 200"/>
                <a:gd name="T22" fmla="*/ 320 w 350"/>
                <a:gd name="T23" fmla="*/ 132 h 200"/>
                <a:gd name="T24" fmla="*/ 343 w 350"/>
                <a:gd name="T25" fmla="*/ 118 h 200"/>
                <a:gd name="T26" fmla="*/ 333 w 350"/>
                <a:gd name="T27" fmla="*/ 82 h 200"/>
                <a:gd name="T28" fmla="*/ 188 w 350"/>
                <a:gd name="T29" fmla="*/ 3 h 200"/>
                <a:gd name="T30" fmla="*/ 187 w 350"/>
                <a:gd name="T31" fmla="*/ 3 h 200"/>
                <a:gd name="T32" fmla="*/ 186 w 350"/>
                <a:gd name="T33" fmla="*/ 2 h 200"/>
                <a:gd name="T34" fmla="*/ 184 w 350"/>
                <a:gd name="T35" fmla="*/ 1 h 200"/>
                <a:gd name="T36" fmla="*/ 183 w 350"/>
                <a:gd name="T37" fmla="*/ 1 h 200"/>
                <a:gd name="T38" fmla="*/ 181 w 350"/>
                <a:gd name="T39" fmla="*/ 0 h 200"/>
                <a:gd name="T40" fmla="*/ 179 w 350"/>
                <a:gd name="T41" fmla="*/ 0 h 200"/>
                <a:gd name="T42" fmla="*/ 177 w 350"/>
                <a:gd name="T43" fmla="*/ 0 h 200"/>
                <a:gd name="T44" fmla="*/ 176 w 350"/>
                <a:gd name="T45" fmla="*/ 0 h 200"/>
                <a:gd name="T46" fmla="*/ 175 w 350"/>
                <a:gd name="T47" fmla="*/ 0 h 200"/>
                <a:gd name="T48" fmla="*/ 174 w 350"/>
                <a:gd name="T49" fmla="*/ 0 h 200"/>
                <a:gd name="T50" fmla="*/ 172 w 350"/>
                <a:gd name="T51" fmla="*/ 0 h 200"/>
                <a:gd name="T52" fmla="*/ 171 w 350"/>
                <a:gd name="T53" fmla="*/ 0 h 200"/>
                <a:gd name="T54" fmla="*/ 168 w 350"/>
                <a:gd name="T55" fmla="*/ 0 h 200"/>
                <a:gd name="T56" fmla="*/ 167 w 350"/>
                <a:gd name="T57" fmla="*/ 1 h 200"/>
                <a:gd name="T58" fmla="*/ 166 w 350"/>
                <a:gd name="T59" fmla="*/ 1 h 200"/>
                <a:gd name="T60" fmla="*/ 164 w 350"/>
                <a:gd name="T61" fmla="*/ 2 h 200"/>
                <a:gd name="T62" fmla="*/ 162 w 350"/>
                <a:gd name="T63" fmla="*/ 3 h 200"/>
                <a:gd name="T64" fmla="*/ 162 w 350"/>
                <a:gd name="T65" fmla="*/ 3 h 200"/>
                <a:gd name="T66" fmla="*/ 17 w 350"/>
                <a:gd name="T67" fmla="*/ 82 h 200"/>
                <a:gd name="T68" fmla="*/ 7 w 350"/>
                <a:gd name="T69" fmla="*/ 118 h 200"/>
                <a:gd name="T70" fmla="*/ 30 w 350"/>
                <a:gd name="T71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0" h="200">
                  <a:moveTo>
                    <a:pt x="30" y="132"/>
                  </a:moveTo>
                  <a:lnTo>
                    <a:pt x="30" y="132"/>
                  </a:lnTo>
                  <a:cubicBezTo>
                    <a:pt x="34" y="132"/>
                    <a:pt x="39" y="131"/>
                    <a:pt x="43" y="129"/>
                  </a:cubicBezTo>
                  <a:lnTo>
                    <a:pt x="148" y="71"/>
                  </a:lnTo>
                  <a:lnTo>
                    <a:pt x="148" y="146"/>
                  </a:lnTo>
                  <a:lnTo>
                    <a:pt x="92" y="146"/>
                  </a:lnTo>
                  <a:lnTo>
                    <a:pt x="92" y="200"/>
                  </a:lnTo>
                  <a:lnTo>
                    <a:pt x="175" y="200"/>
                  </a:lnTo>
                  <a:cubicBezTo>
                    <a:pt x="190" y="200"/>
                    <a:pt x="202" y="188"/>
                    <a:pt x="202" y="173"/>
                  </a:cubicBezTo>
                  <a:lnTo>
                    <a:pt x="202" y="71"/>
                  </a:lnTo>
                  <a:lnTo>
                    <a:pt x="307" y="129"/>
                  </a:lnTo>
                  <a:cubicBezTo>
                    <a:pt x="311" y="131"/>
                    <a:pt x="315" y="132"/>
                    <a:pt x="320" y="132"/>
                  </a:cubicBezTo>
                  <a:cubicBezTo>
                    <a:pt x="329" y="132"/>
                    <a:pt x="338" y="127"/>
                    <a:pt x="343" y="118"/>
                  </a:cubicBezTo>
                  <a:cubicBezTo>
                    <a:pt x="350" y="105"/>
                    <a:pt x="346" y="89"/>
                    <a:pt x="333" y="82"/>
                  </a:cubicBezTo>
                  <a:lnTo>
                    <a:pt x="188" y="3"/>
                  </a:lnTo>
                  <a:cubicBezTo>
                    <a:pt x="188" y="3"/>
                    <a:pt x="188" y="3"/>
                    <a:pt x="187" y="3"/>
                  </a:cubicBezTo>
                  <a:cubicBezTo>
                    <a:pt x="187" y="3"/>
                    <a:pt x="187" y="2"/>
                    <a:pt x="186" y="2"/>
                  </a:cubicBezTo>
                  <a:cubicBezTo>
                    <a:pt x="185" y="2"/>
                    <a:pt x="185" y="2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1"/>
                    <a:pt x="182" y="1"/>
                    <a:pt x="181" y="0"/>
                  </a:cubicBezTo>
                  <a:cubicBezTo>
                    <a:pt x="181" y="0"/>
                    <a:pt x="180" y="0"/>
                    <a:pt x="179" y="0"/>
                  </a:cubicBezTo>
                  <a:cubicBezTo>
                    <a:pt x="178" y="0"/>
                    <a:pt x="178" y="0"/>
                    <a:pt x="177" y="0"/>
                  </a:cubicBezTo>
                  <a:cubicBezTo>
                    <a:pt x="177" y="0"/>
                    <a:pt x="177" y="0"/>
                    <a:pt x="176" y="0"/>
                  </a:cubicBez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4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72" y="0"/>
                    <a:pt x="171" y="0"/>
                    <a:pt x="171" y="0"/>
                  </a:cubicBezTo>
                  <a:cubicBezTo>
                    <a:pt x="170" y="0"/>
                    <a:pt x="169" y="0"/>
                    <a:pt x="168" y="0"/>
                  </a:cubicBezTo>
                  <a:cubicBezTo>
                    <a:pt x="168" y="1"/>
                    <a:pt x="168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cubicBezTo>
                    <a:pt x="165" y="2"/>
                    <a:pt x="164" y="2"/>
                    <a:pt x="164" y="2"/>
                  </a:cubicBezTo>
                  <a:cubicBezTo>
                    <a:pt x="163" y="2"/>
                    <a:pt x="163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lnTo>
                    <a:pt x="17" y="82"/>
                  </a:lnTo>
                  <a:cubicBezTo>
                    <a:pt x="4" y="89"/>
                    <a:pt x="0" y="105"/>
                    <a:pt x="7" y="118"/>
                  </a:cubicBezTo>
                  <a:cubicBezTo>
                    <a:pt x="11" y="127"/>
                    <a:pt x="21" y="132"/>
                    <a:pt x="30" y="1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44" name="Freeform 71">
              <a:extLst>
                <a:ext uri="{FF2B5EF4-FFF2-40B4-BE49-F238E27FC236}">
                  <a16:creationId xmlns:a16="http://schemas.microsoft.com/office/drawing/2014/main" id="{6F04509D-A3EA-EB1E-7295-F1E20F0589BE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1014413"/>
              <a:ext cx="139700" cy="92075"/>
            </a:xfrm>
            <a:custGeom>
              <a:avLst/>
              <a:gdLst>
                <a:gd name="T0" fmla="*/ 183 w 324"/>
                <a:gd name="T1" fmla="*/ 167 h 217"/>
                <a:gd name="T2" fmla="*/ 183 w 324"/>
                <a:gd name="T3" fmla="*/ 167 h 217"/>
                <a:gd name="T4" fmla="*/ 129 w 324"/>
                <a:gd name="T5" fmla="*/ 137 h 217"/>
                <a:gd name="T6" fmla="*/ 270 w 324"/>
                <a:gd name="T7" fmla="*/ 137 h 217"/>
                <a:gd name="T8" fmla="*/ 270 w 324"/>
                <a:gd name="T9" fmla="*/ 176 h 217"/>
                <a:gd name="T10" fmla="*/ 324 w 324"/>
                <a:gd name="T11" fmla="*/ 176 h 217"/>
                <a:gd name="T12" fmla="*/ 324 w 324"/>
                <a:gd name="T13" fmla="*/ 110 h 217"/>
                <a:gd name="T14" fmla="*/ 297 w 324"/>
                <a:gd name="T15" fmla="*/ 84 h 217"/>
                <a:gd name="T16" fmla="*/ 129 w 324"/>
                <a:gd name="T17" fmla="*/ 84 h 217"/>
                <a:gd name="T18" fmla="*/ 183 w 324"/>
                <a:gd name="T19" fmla="*/ 54 h 217"/>
                <a:gd name="T20" fmla="*/ 193 w 324"/>
                <a:gd name="T21" fmla="*/ 18 h 217"/>
                <a:gd name="T22" fmla="*/ 157 w 324"/>
                <a:gd name="T23" fmla="*/ 7 h 217"/>
                <a:gd name="T24" fmla="*/ 13 w 324"/>
                <a:gd name="T25" fmla="*/ 87 h 217"/>
                <a:gd name="T26" fmla="*/ 13 w 324"/>
                <a:gd name="T27" fmla="*/ 88 h 217"/>
                <a:gd name="T28" fmla="*/ 11 w 324"/>
                <a:gd name="T29" fmla="*/ 89 h 217"/>
                <a:gd name="T30" fmla="*/ 9 w 324"/>
                <a:gd name="T31" fmla="*/ 90 h 217"/>
                <a:gd name="T32" fmla="*/ 8 w 324"/>
                <a:gd name="T33" fmla="*/ 91 h 217"/>
                <a:gd name="T34" fmla="*/ 7 w 324"/>
                <a:gd name="T35" fmla="*/ 92 h 217"/>
                <a:gd name="T36" fmla="*/ 6 w 324"/>
                <a:gd name="T37" fmla="*/ 93 h 217"/>
                <a:gd name="T38" fmla="*/ 5 w 324"/>
                <a:gd name="T39" fmla="*/ 95 h 217"/>
                <a:gd name="T40" fmla="*/ 4 w 324"/>
                <a:gd name="T41" fmla="*/ 96 h 217"/>
                <a:gd name="T42" fmla="*/ 3 w 324"/>
                <a:gd name="T43" fmla="*/ 97 h 217"/>
                <a:gd name="T44" fmla="*/ 3 w 324"/>
                <a:gd name="T45" fmla="*/ 98 h 217"/>
                <a:gd name="T46" fmla="*/ 2 w 324"/>
                <a:gd name="T47" fmla="*/ 99 h 217"/>
                <a:gd name="T48" fmla="*/ 1 w 324"/>
                <a:gd name="T49" fmla="*/ 101 h 217"/>
                <a:gd name="T50" fmla="*/ 1 w 324"/>
                <a:gd name="T51" fmla="*/ 103 h 217"/>
                <a:gd name="T52" fmla="*/ 1 w 324"/>
                <a:gd name="T53" fmla="*/ 104 h 217"/>
                <a:gd name="T54" fmla="*/ 0 w 324"/>
                <a:gd name="T55" fmla="*/ 106 h 217"/>
                <a:gd name="T56" fmla="*/ 0 w 324"/>
                <a:gd name="T57" fmla="*/ 108 h 217"/>
                <a:gd name="T58" fmla="*/ 0 w 324"/>
                <a:gd name="T59" fmla="*/ 109 h 217"/>
                <a:gd name="T60" fmla="*/ 0 w 324"/>
                <a:gd name="T61" fmla="*/ 110 h 217"/>
                <a:gd name="T62" fmla="*/ 0 w 324"/>
                <a:gd name="T63" fmla="*/ 111 h 217"/>
                <a:gd name="T64" fmla="*/ 0 w 324"/>
                <a:gd name="T65" fmla="*/ 113 h 217"/>
                <a:gd name="T66" fmla="*/ 0 w 324"/>
                <a:gd name="T67" fmla="*/ 115 h 217"/>
                <a:gd name="T68" fmla="*/ 1 w 324"/>
                <a:gd name="T69" fmla="*/ 117 h 217"/>
                <a:gd name="T70" fmla="*/ 1 w 324"/>
                <a:gd name="T71" fmla="*/ 118 h 217"/>
                <a:gd name="T72" fmla="*/ 1 w 324"/>
                <a:gd name="T73" fmla="*/ 119 h 217"/>
                <a:gd name="T74" fmla="*/ 2 w 324"/>
                <a:gd name="T75" fmla="*/ 122 h 217"/>
                <a:gd name="T76" fmla="*/ 3 w 324"/>
                <a:gd name="T77" fmla="*/ 123 h 217"/>
                <a:gd name="T78" fmla="*/ 3 w 324"/>
                <a:gd name="T79" fmla="*/ 123 h 217"/>
                <a:gd name="T80" fmla="*/ 4 w 324"/>
                <a:gd name="T81" fmla="*/ 124 h 217"/>
                <a:gd name="T82" fmla="*/ 5 w 324"/>
                <a:gd name="T83" fmla="*/ 126 h 217"/>
                <a:gd name="T84" fmla="*/ 7 w 324"/>
                <a:gd name="T85" fmla="*/ 128 h 217"/>
                <a:gd name="T86" fmla="*/ 7 w 324"/>
                <a:gd name="T87" fmla="*/ 129 h 217"/>
                <a:gd name="T88" fmla="*/ 8 w 324"/>
                <a:gd name="T89" fmla="*/ 129 h 217"/>
                <a:gd name="T90" fmla="*/ 8 w 324"/>
                <a:gd name="T91" fmla="*/ 130 h 217"/>
                <a:gd name="T92" fmla="*/ 10 w 324"/>
                <a:gd name="T93" fmla="*/ 131 h 217"/>
                <a:gd name="T94" fmla="*/ 12 w 324"/>
                <a:gd name="T95" fmla="*/ 133 h 217"/>
                <a:gd name="T96" fmla="*/ 13 w 324"/>
                <a:gd name="T97" fmla="*/ 134 h 217"/>
                <a:gd name="T98" fmla="*/ 13 w 324"/>
                <a:gd name="T99" fmla="*/ 134 h 217"/>
                <a:gd name="T100" fmla="*/ 157 w 324"/>
                <a:gd name="T101" fmla="*/ 213 h 217"/>
                <a:gd name="T102" fmla="*/ 170 w 324"/>
                <a:gd name="T103" fmla="*/ 217 h 217"/>
                <a:gd name="T104" fmla="*/ 193 w 324"/>
                <a:gd name="T105" fmla="*/ 203 h 217"/>
                <a:gd name="T106" fmla="*/ 183 w 324"/>
                <a:gd name="T107" fmla="*/ 16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183" y="167"/>
                  </a:moveTo>
                  <a:lnTo>
                    <a:pt x="183" y="167"/>
                  </a:lnTo>
                  <a:lnTo>
                    <a:pt x="129" y="137"/>
                  </a:lnTo>
                  <a:lnTo>
                    <a:pt x="270" y="137"/>
                  </a:lnTo>
                  <a:lnTo>
                    <a:pt x="270" y="176"/>
                  </a:lnTo>
                  <a:lnTo>
                    <a:pt x="324" y="176"/>
                  </a:lnTo>
                  <a:lnTo>
                    <a:pt x="324" y="110"/>
                  </a:lnTo>
                  <a:cubicBezTo>
                    <a:pt x="324" y="96"/>
                    <a:pt x="312" y="84"/>
                    <a:pt x="297" y="84"/>
                  </a:cubicBezTo>
                  <a:lnTo>
                    <a:pt x="129" y="84"/>
                  </a:lnTo>
                  <a:lnTo>
                    <a:pt x="183" y="54"/>
                  </a:lnTo>
                  <a:cubicBezTo>
                    <a:pt x="196" y="47"/>
                    <a:pt x="200" y="30"/>
                    <a:pt x="193" y="18"/>
                  </a:cubicBezTo>
                  <a:cubicBezTo>
                    <a:pt x="186" y="5"/>
                    <a:pt x="170" y="0"/>
                    <a:pt x="157" y="7"/>
                  </a:cubicBezTo>
                  <a:lnTo>
                    <a:pt x="13" y="87"/>
                  </a:lnTo>
                  <a:cubicBezTo>
                    <a:pt x="13" y="87"/>
                    <a:pt x="13" y="87"/>
                    <a:pt x="13" y="88"/>
                  </a:cubicBezTo>
                  <a:cubicBezTo>
                    <a:pt x="12" y="88"/>
                    <a:pt x="11" y="88"/>
                    <a:pt x="11" y="89"/>
                  </a:cubicBezTo>
                  <a:cubicBezTo>
                    <a:pt x="10" y="89"/>
                    <a:pt x="10" y="89"/>
                    <a:pt x="9" y="90"/>
                  </a:cubicBezTo>
                  <a:cubicBezTo>
                    <a:pt x="9" y="90"/>
                    <a:pt x="9" y="91"/>
                    <a:pt x="8" y="91"/>
                  </a:cubicBezTo>
                  <a:cubicBezTo>
                    <a:pt x="8" y="91"/>
                    <a:pt x="7" y="92"/>
                    <a:pt x="7" y="92"/>
                  </a:cubicBezTo>
                  <a:cubicBezTo>
                    <a:pt x="7" y="93"/>
                    <a:pt x="6" y="93"/>
                    <a:pt x="6" y="93"/>
                  </a:cubicBezTo>
                  <a:cubicBezTo>
                    <a:pt x="5" y="94"/>
                    <a:pt x="5" y="94"/>
                    <a:pt x="5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7"/>
                    <a:pt x="3" y="97"/>
                    <a:pt x="3" y="97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3" y="98"/>
                    <a:pt x="2" y="99"/>
                    <a:pt x="2" y="99"/>
                  </a:cubicBezTo>
                  <a:cubicBezTo>
                    <a:pt x="2" y="100"/>
                    <a:pt x="2" y="101"/>
                    <a:pt x="1" y="101"/>
                  </a:cubicBezTo>
                  <a:cubicBezTo>
                    <a:pt x="1" y="102"/>
                    <a:pt x="1" y="102"/>
                    <a:pt x="1" y="103"/>
                  </a:cubicBezTo>
                  <a:cubicBezTo>
                    <a:pt x="1" y="103"/>
                    <a:pt x="1" y="104"/>
                    <a:pt x="1" y="104"/>
                  </a:cubicBezTo>
                  <a:cubicBezTo>
                    <a:pt x="0" y="105"/>
                    <a:pt x="0" y="105"/>
                    <a:pt x="0" y="106"/>
                  </a:cubicBezTo>
                  <a:cubicBezTo>
                    <a:pt x="0" y="107"/>
                    <a:pt x="0" y="107"/>
                    <a:pt x="0" y="108"/>
                  </a:cubicBezTo>
                  <a:cubicBezTo>
                    <a:pt x="0" y="108"/>
                    <a:pt x="0" y="109"/>
                    <a:pt x="0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13"/>
                    <a:pt x="0" y="114"/>
                    <a:pt x="0" y="115"/>
                  </a:cubicBezTo>
                  <a:cubicBezTo>
                    <a:pt x="0" y="115"/>
                    <a:pt x="0" y="116"/>
                    <a:pt x="1" y="117"/>
                  </a:cubicBezTo>
                  <a:cubicBezTo>
                    <a:pt x="1" y="117"/>
                    <a:pt x="1" y="118"/>
                    <a:pt x="1" y="118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3" y="122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4"/>
                    <a:pt x="3" y="124"/>
                    <a:pt x="4" y="124"/>
                  </a:cubicBezTo>
                  <a:cubicBezTo>
                    <a:pt x="4" y="125"/>
                    <a:pt x="4" y="125"/>
                    <a:pt x="5" y="126"/>
                  </a:cubicBezTo>
                  <a:cubicBezTo>
                    <a:pt x="5" y="127"/>
                    <a:pt x="6" y="127"/>
                    <a:pt x="7" y="128"/>
                  </a:cubicBezTo>
                  <a:cubicBezTo>
                    <a:pt x="7" y="128"/>
                    <a:pt x="7" y="129"/>
                    <a:pt x="7" y="129"/>
                  </a:cubicBezTo>
                  <a:cubicBezTo>
                    <a:pt x="7" y="129"/>
                    <a:pt x="7" y="129"/>
                    <a:pt x="8" y="129"/>
                  </a:cubicBezTo>
                  <a:cubicBezTo>
                    <a:pt x="8" y="129"/>
                    <a:pt x="8" y="130"/>
                    <a:pt x="8" y="130"/>
                  </a:cubicBezTo>
                  <a:cubicBezTo>
                    <a:pt x="9" y="130"/>
                    <a:pt x="10" y="131"/>
                    <a:pt x="10" y="131"/>
                  </a:cubicBezTo>
                  <a:cubicBezTo>
                    <a:pt x="11" y="132"/>
                    <a:pt x="12" y="133"/>
                    <a:pt x="12" y="133"/>
                  </a:cubicBezTo>
                  <a:cubicBezTo>
                    <a:pt x="13" y="133"/>
                    <a:pt x="13" y="133"/>
                    <a:pt x="13" y="134"/>
                  </a:cubicBezTo>
                  <a:cubicBezTo>
                    <a:pt x="13" y="134"/>
                    <a:pt x="13" y="134"/>
                    <a:pt x="13" y="134"/>
                  </a:cubicBezTo>
                  <a:lnTo>
                    <a:pt x="157" y="213"/>
                  </a:lnTo>
                  <a:cubicBezTo>
                    <a:pt x="161" y="216"/>
                    <a:pt x="165" y="217"/>
                    <a:pt x="170" y="217"/>
                  </a:cubicBezTo>
                  <a:cubicBezTo>
                    <a:pt x="179" y="217"/>
                    <a:pt x="188" y="212"/>
                    <a:pt x="193" y="203"/>
                  </a:cubicBezTo>
                  <a:cubicBezTo>
                    <a:pt x="200" y="190"/>
                    <a:pt x="196" y="174"/>
                    <a:pt x="183" y="16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45" name="Freeform 72">
              <a:extLst>
                <a:ext uri="{FF2B5EF4-FFF2-40B4-BE49-F238E27FC236}">
                  <a16:creationId xmlns:a16="http://schemas.microsoft.com/office/drawing/2014/main" id="{7131AE86-721E-4711-6A11-B3A37B3ABBE1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0" y="1012825"/>
              <a:ext cx="139700" cy="93663"/>
            </a:xfrm>
            <a:custGeom>
              <a:avLst/>
              <a:gdLst>
                <a:gd name="T0" fmla="*/ 324 w 324"/>
                <a:gd name="T1" fmla="*/ 109 h 217"/>
                <a:gd name="T2" fmla="*/ 324 w 324"/>
                <a:gd name="T3" fmla="*/ 109 h 217"/>
                <a:gd name="T4" fmla="*/ 324 w 324"/>
                <a:gd name="T5" fmla="*/ 108 h 217"/>
                <a:gd name="T6" fmla="*/ 324 w 324"/>
                <a:gd name="T7" fmla="*/ 106 h 217"/>
                <a:gd name="T8" fmla="*/ 323 w 324"/>
                <a:gd name="T9" fmla="*/ 104 h 217"/>
                <a:gd name="T10" fmla="*/ 323 w 324"/>
                <a:gd name="T11" fmla="*/ 103 h 217"/>
                <a:gd name="T12" fmla="*/ 322 w 324"/>
                <a:gd name="T13" fmla="*/ 101 h 217"/>
                <a:gd name="T14" fmla="*/ 321 w 324"/>
                <a:gd name="T15" fmla="*/ 99 h 217"/>
                <a:gd name="T16" fmla="*/ 321 w 324"/>
                <a:gd name="T17" fmla="*/ 98 h 217"/>
                <a:gd name="T18" fmla="*/ 321 w 324"/>
                <a:gd name="T19" fmla="*/ 97 h 217"/>
                <a:gd name="T20" fmla="*/ 320 w 324"/>
                <a:gd name="T21" fmla="*/ 97 h 217"/>
                <a:gd name="T22" fmla="*/ 319 w 324"/>
                <a:gd name="T23" fmla="*/ 95 h 217"/>
                <a:gd name="T24" fmla="*/ 318 w 324"/>
                <a:gd name="T25" fmla="*/ 94 h 217"/>
                <a:gd name="T26" fmla="*/ 317 w 324"/>
                <a:gd name="T27" fmla="*/ 92 h 217"/>
                <a:gd name="T28" fmla="*/ 315 w 324"/>
                <a:gd name="T29" fmla="*/ 91 h 217"/>
                <a:gd name="T30" fmla="*/ 314 w 324"/>
                <a:gd name="T31" fmla="*/ 90 h 217"/>
                <a:gd name="T32" fmla="*/ 313 w 324"/>
                <a:gd name="T33" fmla="*/ 89 h 217"/>
                <a:gd name="T34" fmla="*/ 311 w 324"/>
                <a:gd name="T35" fmla="*/ 88 h 217"/>
                <a:gd name="T36" fmla="*/ 310 w 324"/>
                <a:gd name="T37" fmla="*/ 87 h 217"/>
                <a:gd name="T38" fmla="*/ 167 w 324"/>
                <a:gd name="T39" fmla="*/ 7 h 217"/>
                <a:gd name="T40" fmla="*/ 130 w 324"/>
                <a:gd name="T41" fmla="*/ 18 h 217"/>
                <a:gd name="T42" fmla="*/ 141 w 324"/>
                <a:gd name="T43" fmla="*/ 54 h 217"/>
                <a:gd name="T44" fmla="*/ 194 w 324"/>
                <a:gd name="T45" fmla="*/ 84 h 217"/>
                <a:gd name="T46" fmla="*/ 53 w 324"/>
                <a:gd name="T47" fmla="*/ 84 h 217"/>
                <a:gd name="T48" fmla="*/ 53 w 324"/>
                <a:gd name="T49" fmla="*/ 43 h 217"/>
                <a:gd name="T50" fmla="*/ 0 w 324"/>
                <a:gd name="T51" fmla="*/ 43 h 217"/>
                <a:gd name="T52" fmla="*/ 0 w 324"/>
                <a:gd name="T53" fmla="*/ 110 h 217"/>
                <a:gd name="T54" fmla="*/ 27 w 324"/>
                <a:gd name="T55" fmla="*/ 137 h 217"/>
                <a:gd name="T56" fmla="*/ 194 w 324"/>
                <a:gd name="T57" fmla="*/ 137 h 217"/>
                <a:gd name="T58" fmla="*/ 141 w 324"/>
                <a:gd name="T59" fmla="*/ 167 h 217"/>
                <a:gd name="T60" fmla="*/ 130 w 324"/>
                <a:gd name="T61" fmla="*/ 203 h 217"/>
                <a:gd name="T62" fmla="*/ 154 w 324"/>
                <a:gd name="T63" fmla="*/ 217 h 217"/>
                <a:gd name="T64" fmla="*/ 167 w 324"/>
                <a:gd name="T65" fmla="*/ 214 h 217"/>
                <a:gd name="T66" fmla="*/ 310 w 324"/>
                <a:gd name="T67" fmla="*/ 134 h 217"/>
                <a:gd name="T68" fmla="*/ 310 w 324"/>
                <a:gd name="T69" fmla="*/ 134 h 217"/>
                <a:gd name="T70" fmla="*/ 311 w 324"/>
                <a:gd name="T71" fmla="*/ 133 h 217"/>
                <a:gd name="T72" fmla="*/ 313 w 324"/>
                <a:gd name="T73" fmla="*/ 132 h 217"/>
                <a:gd name="T74" fmla="*/ 315 w 324"/>
                <a:gd name="T75" fmla="*/ 130 h 217"/>
                <a:gd name="T76" fmla="*/ 316 w 324"/>
                <a:gd name="T77" fmla="*/ 129 h 217"/>
                <a:gd name="T78" fmla="*/ 316 w 324"/>
                <a:gd name="T79" fmla="*/ 129 h 217"/>
                <a:gd name="T80" fmla="*/ 317 w 324"/>
                <a:gd name="T81" fmla="*/ 128 h 217"/>
                <a:gd name="T82" fmla="*/ 319 w 324"/>
                <a:gd name="T83" fmla="*/ 126 h 217"/>
                <a:gd name="T84" fmla="*/ 320 w 324"/>
                <a:gd name="T85" fmla="*/ 124 h 217"/>
                <a:gd name="T86" fmla="*/ 321 w 324"/>
                <a:gd name="T87" fmla="*/ 123 h 217"/>
                <a:gd name="T88" fmla="*/ 321 w 324"/>
                <a:gd name="T89" fmla="*/ 123 h 217"/>
                <a:gd name="T90" fmla="*/ 321 w 324"/>
                <a:gd name="T91" fmla="*/ 122 h 217"/>
                <a:gd name="T92" fmla="*/ 322 w 324"/>
                <a:gd name="T93" fmla="*/ 120 h 217"/>
                <a:gd name="T94" fmla="*/ 323 w 324"/>
                <a:gd name="T95" fmla="*/ 118 h 217"/>
                <a:gd name="T96" fmla="*/ 323 w 324"/>
                <a:gd name="T97" fmla="*/ 117 h 217"/>
                <a:gd name="T98" fmla="*/ 324 w 324"/>
                <a:gd name="T99" fmla="*/ 115 h 217"/>
                <a:gd name="T100" fmla="*/ 324 w 324"/>
                <a:gd name="T101" fmla="*/ 113 h 217"/>
                <a:gd name="T102" fmla="*/ 324 w 324"/>
                <a:gd name="T103" fmla="*/ 111 h 217"/>
                <a:gd name="T104" fmla="*/ 324 w 324"/>
                <a:gd name="T105" fmla="*/ 110 h 217"/>
                <a:gd name="T106" fmla="*/ 324 w 324"/>
                <a:gd name="T107" fmla="*/ 10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324" y="109"/>
                  </a:moveTo>
                  <a:lnTo>
                    <a:pt x="324" y="109"/>
                  </a:lnTo>
                  <a:cubicBezTo>
                    <a:pt x="324" y="109"/>
                    <a:pt x="324" y="108"/>
                    <a:pt x="324" y="108"/>
                  </a:cubicBezTo>
                  <a:cubicBezTo>
                    <a:pt x="324" y="107"/>
                    <a:pt x="324" y="107"/>
                    <a:pt x="324" y="106"/>
                  </a:cubicBezTo>
                  <a:cubicBezTo>
                    <a:pt x="323" y="106"/>
                    <a:pt x="323" y="105"/>
                    <a:pt x="323" y="104"/>
                  </a:cubicBezTo>
                  <a:cubicBezTo>
                    <a:pt x="323" y="104"/>
                    <a:pt x="323" y="103"/>
                    <a:pt x="323" y="103"/>
                  </a:cubicBezTo>
                  <a:cubicBezTo>
                    <a:pt x="323" y="102"/>
                    <a:pt x="322" y="102"/>
                    <a:pt x="322" y="101"/>
                  </a:cubicBezTo>
                  <a:cubicBezTo>
                    <a:pt x="322" y="101"/>
                    <a:pt x="322" y="100"/>
                    <a:pt x="321" y="99"/>
                  </a:cubicBezTo>
                  <a:cubicBezTo>
                    <a:pt x="321" y="99"/>
                    <a:pt x="321" y="98"/>
                    <a:pt x="321" y="98"/>
                  </a:cubicBezTo>
                  <a:cubicBezTo>
                    <a:pt x="321" y="98"/>
                    <a:pt x="321" y="98"/>
                    <a:pt x="321" y="97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0" y="96"/>
                    <a:pt x="319" y="95"/>
                    <a:pt x="319" y="95"/>
                  </a:cubicBezTo>
                  <a:cubicBezTo>
                    <a:pt x="319" y="94"/>
                    <a:pt x="318" y="94"/>
                    <a:pt x="318" y="94"/>
                  </a:cubicBezTo>
                  <a:cubicBezTo>
                    <a:pt x="317" y="93"/>
                    <a:pt x="317" y="93"/>
                    <a:pt x="317" y="92"/>
                  </a:cubicBezTo>
                  <a:cubicBezTo>
                    <a:pt x="316" y="92"/>
                    <a:pt x="316" y="91"/>
                    <a:pt x="315" y="91"/>
                  </a:cubicBezTo>
                  <a:cubicBezTo>
                    <a:pt x="315" y="91"/>
                    <a:pt x="315" y="90"/>
                    <a:pt x="314" y="90"/>
                  </a:cubicBezTo>
                  <a:cubicBezTo>
                    <a:pt x="314" y="90"/>
                    <a:pt x="313" y="89"/>
                    <a:pt x="313" y="89"/>
                  </a:cubicBezTo>
                  <a:cubicBezTo>
                    <a:pt x="312" y="89"/>
                    <a:pt x="312" y="88"/>
                    <a:pt x="311" y="88"/>
                  </a:cubicBezTo>
                  <a:cubicBezTo>
                    <a:pt x="311" y="88"/>
                    <a:pt x="311" y="87"/>
                    <a:pt x="310" y="87"/>
                  </a:cubicBezTo>
                  <a:lnTo>
                    <a:pt x="167" y="7"/>
                  </a:lnTo>
                  <a:cubicBezTo>
                    <a:pt x="154" y="0"/>
                    <a:pt x="138" y="5"/>
                    <a:pt x="130" y="18"/>
                  </a:cubicBezTo>
                  <a:cubicBezTo>
                    <a:pt x="123" y="31"/>
                    <a:pt x="128" y="47"/>
                    <a:pt x="141" y="54"/>
                  </a:cubicBezTo>
                  <a:lnTo>
                    <a:pt x="194" y="84"/>
                  </a:lnTo>
                  <a:lnTo>
                    <a:pt x="53" y="84"/>
                  </a:lnTo>
                  <a:lnTo>
                    <a:pt x="53" y="43"/>
                  </a:lnTo>
                  <a:lnTo>
                    <a:pt x="0" y="43"/>
                  </a:lnTo>
                  <a:lnTo>
                    <a:pt x="0" y="110"/>
                  </a:lnTo>
                  <a:cubicBezTo>
                    <a:pt x="0" y="125"/>
                    <a:pt x="12" y="137"/>
                    <a:pt x="27" y="137"/>
                  </a:cubicBezTo>
                  <a:lnTo>
                    <a:pt x="194" y="137"/>
                  </a:lnTo>
                  <a:lnTo>
                    <a:pt x="141" y="167"/>
                  </a:lnTo>
                  <a:cubicBezTo>
                    <a:pt x="128" y="174"/>
                    <a:pt x="123" y="190"/>
                    <a:pt x="130" y="203"/>
                  </a:cubicBezTo>
                  <a:cubicBezTo>
                    <a:pt x="135" y="212"/>
                    <a:pt x="144" y="217"/>
                    <a:pt x="154" y="217"/>
                  </a:cubicBezTo>
                  <a:cubicBezTo>
                    <a:pt x="158" y="217"/>
                    <a:pt x="163" y="216"/>
                    <a:pt x="167" y="214"/>
                  </a:cubicBezTo>
                  <a:lnTo>
                    <a:pt x="310" y="134"/>
                  </a:lnTo>
                  <a:cubicBezTo>
                    <a:pt x="310" y="134"/>
                    <a:pt x="310" y="134"/>
                    <a:pt x="310" y="134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2" y="133"/>
                    <a:pt x="313" y="132"/>
                    <a:pt x="313" y="132"/>
                  </a:cubicBezTo>
                  <a:cubicBezTo>
                    <a:pt x="314" y="131"/>
                    <a:pt x="315" y="130"/>
                    <a:pt x="315" y="130"/>
                  </a:cubicBezTo>
                  <a:cubicBezTo>
                    <a:pt x="316" y="130"/>
                    <a:pt x="316" y="130"/>
                    <a:pt x="316" y="129"/>
                  </a:cubicBezTo>
                  <a:cubicBezTo>
                    <a:pt x="316" y="129"/>
                    <a:pt x="316" y="129"/>
                    <a:pt x="316" y="129"/>
                  </a:cubicBezTo>
                  <a:cubicBezTo>
                    <a:pt x="317" y="129"/>
                    <a:pt x="317" y="128"/>
                    <a:pt x="317" y="128"/>
                  </a:cubicBezTo>
                  <a:cubicBezTo>
                    <a:pt x="318" y="127"/>
                    <a:pt x="318" y="127"/>
                    <a:pt x="319" y="126"/>
                  </a:cubicBezTo>
                  <a:cubicBezTo>
                    <a:pt x="319" y="125"/>
                    <a:pt x="320" y="125"/>
                    <a:pt x="320" y="124"/>
                  </a:cubicBezTo>
                  <a:cubicBezTo>
                    <a:pt x="320" y="124"/>
                    <a:pt x="320" y="124"/>
                    <a:pt x="321" y="123"/>
                  </a:cubicBezTo>
                  <a:cubicBezTo>
                    <a:pt x="321" y="123"/>
                    <a:pt x="321" y="123"/>
                    <a:pt x="321" y="123"/>
                  </a:cubicBezTo>
                  <a:cubicBezTo>
                    <a:pt x="321" y="123"/>
                    <a:pt x="321" y="122"/>
                    <a:pt x="321" y="122"/>
                  </a:cubicBezTo>
                  <a:cubicBezTo>
                    <a:pt x="322" y="121"/>
                    <a:pt x="322" y="120"/>
                    <a:pt x="322" y="120"/>
                  </a:cubicBezTo>
                  <a:cubicBezTo>
                    <a:pt x="322" y="119"/>
                    <a:pt x="323" y="119"/>
                    <a:pt x="323" y="118"/>
                  </a:cubicBezTo>
                  <a:cubicBezTo>
                    <a:pt x="323" y="118"/>
                    <a:pt x="323" y="117"/>
                    <a:pt x="323" y="117"/>
                  </a:cubicBezTo>
                  <a:cubicBezTo>
                    <a:pt x="323" y="116"/>
                    <a:pt x="323" y="115"/>
                    <a:pt x="324" y="115"/>
                  </a:cubicBezTo>
                  <a:cubicBezTo>
                    <a:pt x="324" y="114"/>
                    <a:pt x="324" y="114"/>
                    <a:pt x="324" y="113"/>
                  </a:cubicBezTo>
                  <a:cubicBezTo>
                    <a:pt x="324" y="112"/>
                    <a:pt x="324" y="112"/>
                    <a:pt x="324" y="111"/>
                  </a:cubicBezTo>
                  <a:cubicBezTo>
                    <a:pt x="324" y="111"/>
                    <a:pt x="324" y="111"/>
                    <a:pt x="324" y="110"/>
                  </a:cubicBezTo>
                  <a:cubicBezTo>
                    <a:pt x="324" y="110"/>
                    <a:pt x="324" y="110"/>
                    <a:pt x="324" y="10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46" name="Freeform 73">
              <a:extLst>
                <a:ext uri="{FF2B5EF4-FFF2-40B4-BE49-F238E27FC236}">
                  <a16:creationId xmlns:a16="http://schemas.microsoft.com/office/drawing/2014/main" id="{D3A0C46B-61B9-DF3B-5D80-363CEA2DEA0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1838" y="914400"/>
              <a:ext cx="536574" cy="420688"/>
            </a:xfrm>
            <a:custGeom>
              <a:avLst/>
              <a:gdLst>
                <a:gd name="T0" fmla="*/ 620 w 1240"/>
                <a:gd name="T1" fmla="*/ 622 h 977"/>
                <a:gd name="T2" fmla="*/ 620 w 1240"/>
                <a:gd name="T3" fmla="*/ 622 h 977"/>
                <a:gd name="T4" fmla="*/ 66 w 1240"/>
                <a:gd name="T5" fmla="*/ 344 h 977"/>
                <a:gd name="T6" fmla="*/ 620 w 1240"/>
                <a:gd name="T7" fmla="*/ 65 h 977"/>
                <a:gd name="T8" fmla="*/ 1173 w 1240"/>
                <a:gd name="T9" fmla="*/ 344 h 977"/>
                <a:gd name="T10" fmla="*/ 620 w 1240"/>
                <a:gd name="T11" fmla="*/ 622 h 977"/>
                <a:gd name="T12" fmla="*/ 1240 w 1240"/>
                <a:gd name="T13" fmla="*/ 594 h 977"/>
                <a:gd name="T14" fmla="*/ 1240 w 1240"/>
                <a:gd name="T15" fmla="*/ 594 h 977"/>
                <a:gd name="T16" fmla="*/ 1240 w 1240"/>
                <a:gd name="T17" fmla="*/ 364 h 977"/>
                <a:gd name="T18" fmla="*/ 1240 w 1240"/>
                <a:gd name="T19" fmla="*/ 358 h 977"/>
                <a:gd name="T20" fmla="*/ 1240 w 1240"/>
                <a:gd name="T21" fmla="*/ 344 h 977"/>
                <a:gd name="T22" fmla="*/ 620 w 1240"/>
                <a:gd name="T23" fmla="*/ 0 h 977"/>
                <a:gd name="T24" fmla="*/ 0 w 1240"/>
                <a:gd name="T25" fmla="*/ 344 h 977"/>
                <a:gd name="T26" fmla="*/ 0 w 1240"/>
                <a:gd name="T27" fmla="*/ 358 h 977"/>
                <a:gd name="T28" fmla="*/ 0 w 1240"/>
                <a:gd name="T29" fmla="*/ 364 h 977"/>
                <a:gd name="T30" fmla="*/ 0 w 1240"/>
                <a:gd name="T31" fmla="*/ 594 h 977"/>
                <a:gd name="T32" fmla="*/ 442 w 1240"/>
                <a:gd name="T33" fmla="*/ 925 h 977"/>
                <a:gd name="T34" fmla="*/ 509 w 1240"/>
                <a:gd name="T35" fmla="*/ 977 h 977"/>
                <a:gd name="T36" fmla="*/ 579 w 1240"/>
                <a:gd name="T37" fmla="*/ 908 h 977"/>
                <a:gd name="T38" fmla="*/ 509 w 1240"/>
                <a:gd name="T39" fmla="*/ 839 h 977"/>
                <a:gd name="T40" fmla="*/ 459 w 1240"/>
                <a:gd name="T41" fmla="*/ 860 h 977"/>
                <a:gd name="T42" fmla="*/ 66 w 1240"/>
                <a:gd name="T43" fmla="*/ 594 h 977"/>
                <a:gd name="T44" fmla="*/ 66 w 1240"/>
                <a:gd name="T45" fmla="*/ 502 h 977"/>
                <a:gd name="T46" fmla="*/ 620 w 1240"/>
                <a:gd name="T47" fmla="*/ 689 h 977"/>
                <a:gd name="T48" fmla="*/ 1173 w 1240"/>
                <a:gd name="T49" fmla="*/ 502 h 977"/>
                <a:gd name="T50" fmla="*/ 1173 w 1240"/>
                <a:gd name="T51" fmla="*/ 594 h 977"/>
                <a:gd name="T52" fmla="*/ 773 w 1240"/>
                <a:gd name="T53" fmla="*/ 861 h 977"/>
                <a:gd name="T54" fmla="*/ 722 w 1240"/>
                <a:gd name="T55" fmla="*/ 839 h 977"/>
                <a:gd name="T56" fmla="*/ 653 w 1240"/>
                <a:gd name="T57" fmla="*/ 908 h 977"/>
                <a:gd name="T58" fmla="*/ 722 w 1240"/>
                <a:gd name="T59" fmla="*/ 977 h 977"/>
                <a:gd name="T60" fmla="*/ 789 w 1240"/>
                <a:gd name="T61" fmla="*/ 926 h 977"/>
                <a:gd name="T62" fmla="*/ 1240 w 1240"/>
                <a:gd name="T63" fmla="*/ 594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0" h="977">
                  <a:moveTo>
                    <a:pt x="620" y="622"/>
                  </a:moveTo>
                  <a:lnTo>
                    <a:pt x="620" y="622"/>
                  </a:lnTo>
                  <a:cubicBezTo>
                    <a:pt x="320" y="622"/>
                    <a:pt x="66" y="495"/>
                    <a:pt x="66" y="344"/>
                  </a:cubicBezTo>
                  <a:cubicBezTo>
                    <a:pt x="66" y="193"/>
                    <a:pt x="320" y="65"/>
                    <a:pt x="620" y="65"/>
                  </a:cubicBezTo>
                  <a:cubicBezTo>
                    <a:pt x="920" y="65"/>
                    <a:pt x="1173" y="193"/>
                    <a:pt x="1173" y="344"/>
                  </a:cubicBezTo>
                  <a:cubicBezTo>
                    <a:pt x="1173" y="495"/>
                    <a:pt x="920" y="622"/>
                    <a:pt x="620" y="622"/>
                  </a:cubicBezTo>
                  <a:close/>
                  <a:moveTo>
                    <a:pt x="1240" y="594"/>
                  </a:moveTo>
                  <a:lnTo>
                    <a:pt x="1240" y="594"/>
                  </a:lnTo>
                  <a:lnTo>
                    <a:pt x="1240" y="364"/>
                  </a:lnTo>
                  <a:cubicBezTo>
                    <a:pt x="1240" y="362"/>
                    <a:pt x="1240" y="360"/>
                    <a:pt x="1240" y="358"/>
                  </a:cubicBezTo>
                  <a:cubicBezTo>
                    <a:pt x="1240" y="353"/>
                    <a:pt x="1240" y="348"/>
                    <a:pt x="1240" y="344"/>
                  </a:cubicBezTo>
                  <a:cubicBezTo>
                    <a:pt x="1240" y="150"/>
                    <a:pt x="968" y="0"/>
                    <a:pt x="620" y="0"/>
                  </a:cubicBezTo>
                  <a:cubicBezTo>
                    <a:pt x="272" y="0"/>
                    <a:pt x="0" y="150"/>
                    <a:pt x="0" y="344"/>
                  </a:cubicBezTo>
                  <a:cubicBezTo>
                    <a:pt x="0" y="348"/>
                    <a:pt x="0" y="353"/>
                    <a:pt x="0" y="358"/>
                  </a:cubicBezTo>
                  <a:cubicBezTo>
                    <a:pt x="0" y="360"/>
                    <a:pt x="0" y="362"/>
                    <a:pt x="0" y="364"/>
                  </a:cubicBezTo>
                  <a:lnTo>
                    <a:pt x="0" y="594"/>
                  </a:lnTo>
                  <a:cubicBezTo>
                    <a:pt x="0" y="749"/>
                    <a:pt x="182" y="882"/>
                    <a:pt x="442" y="925"/>
                  </a:cubicBezTo>
                  <a:cubicBezTo>
                    <a:pt x="450" y="955"/>
                    <a:pt x="477" y="977"/>
                    <a:pt x="509" y="977"/>
                  </a:cubicBezTo>
                  <a:cubicBezTo>
                    <a:pt x="548" y="977"/>
                    <a:pt x="579" y="946"/>
                    <a:pt x="579" y="908"/>
                  </a:cubicBezTo>
                  <a:cubicBezTo>
                    <a:pt x="579" y="870"/>
                    <a:pt x="548" y="839"/>
                    <a:pt x="509" y="839"/>
                  </a:cubicBezTo>
                  <a:cubicBezTo>
                    <a:pt x="490" y="839"/>
                    <a:pt x="472" y="847"/>
                    <a:pt x="459" y="860"/>
                  </a:cubicBezTo>
                  <a:cubicBezTo>
                    <a:pt x="231" y="824"/>
                    <a:pt x="66" y="715"/>
                    <a:pt x="66" y="594"/>
                  </a:cubicBezTo>
                  <a:lnTo>
                    <a:pt x="66" y="502"/>
                  </a:lnTo>
                  <a:cubicBezTo>
                    <a:pt x="168" y="613"/>
                    <a:pt x="375" y="689"/>
                    <a:pt x="620" y="689"/>
                  </a:cubicBezTo>
                  <a:cubicBezTo>
                    <a:pt x="865" y="689"/>
                    <a:pt x="1072" y="613"/>
                    <a:pt x="1173" y="502"/>
                  </a:cubicBezTo>
                  <a:lnTo>
                    <a:pt x="1173" y="594"/>
                  </a:lnTo>
                  <a:cubicBezTo>
                    <a:pt x="1173" y="717"/>
                    <a:pt x="1005" y="827"/>
                    <a:pt x="773" y="861"/>
                  </a:cubicBezTo>
                  <a:cubicBezTo>
                    <a:pt x="761" y="847"/>
                    <a:pt x="743" y="839"/>
                    <a:pt x="722" y="839"/>
                  </a:cubicBezTo>
                  <a:cubicBezTo>
                    <a:pt x="684" y="839"/>
                    <a:pt x="653" y="870"/>
                    <a:pt x="653" y="908"/>
                  </a:cubicBezTo>
                  <a:cubicBezTo>
                    <a:pt x="653" y="946"/>
                    <a:pt x="684" y="977"/>
                    <a:pt x="722" y="977"/>
                  </a:cubicBezTo>
                  <a:cubicBezTo>
                    <a:pt x="754" y="977"/>
                    <a:pt x="781" y="956"/>
                    <a:pt x="789" y="926"/>
                  </a:cubicBezTo>
                  <a:cubicBezTo>
                    <a:pt x="1054" y="885"/>
                    <a:pt x="1240" y="751"/>
                    <a:pt x="1240" y="5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</p:grpSp>
      <p:grpSp>
        <p:nvGrpSpPr>
          <p:cNvPr id="18" name="组合 315">
            <a:extLst>
              <a:ext uri="{FF2B5EF4-FFF2-40B4-BE49-F238E27FC236}">
                <a16:creationId xmlns:a16="http://schemas.microsoft.com/office/drawing/2014/main" id="{A1193377-2AD2-4D08-C083-5AF6F6A20C8B}"/>
              </a:ext>
            </a:extLst>
          </p:cNvPr>
          <p:cNvGrpSpPr>
            <a:grpSpLocks/>
          </p:cNvGrpSpPr>
          <p:nvPr/>
        </p:nvGrpSpPr>
        <p:grpSpPr bwMode="auto">
          <a:xfrm>
            <a:off x="8523890" y="1902043"/>
            <a:ext cx="901213" cy="245011"/>
            <a:chOff x="2851150" y="1166813"/>
            <a:chExt cx="923925" cy="203200"/>
          </a:xfrm>
        </p:grpSpPr>
        <p:sp>
          <p:nvSpPr>
            <p:cNvPr id="30" name="Freeform 240">
              <a:extLst>
                <a:ext uri="{FF2B5EF4-FFF2-40B4-BE49-F238E27FC236}">
                  <a16:creationId xmlns:a16="http://schemas.microsoft.com/office/drawing/2014/main" id="{8FBADA74-3FB7-4F27-6951-83C7317139C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241">
              <a:extLst>
                <a:ext uri="{FF2B5EF4-FFF2-40B4-BE49-F238E27FC236}">
                  <a16:creationId xmlns:a16="http://schemas.microsoft.com/office/drawing/2014/main" id="{3CEDDCD7-61E7-0B02-1234-7611C3F9DDF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42">
              <a:extLst>
                <a:ext uri="{FF2B5EF4-FFF2-40B4-BE49-F238E27FC236}">
                  <a16:creationId xmlns:a16="http://schemas.microsoft.com/office/drawing/2014/main" id="{5FD19D5A-3E25-9054-4980-6747791B737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243">
              <a:extLst>
                <a:ext uri="{FF2B5EF4-FFF2-40B4-BE49-F238E27FC236}">
                  <a16:creationId xmlns:a16="http://schemas.microsoft.com/office/drawing/2014/main" id="{EE40E63E-CA72-4002-AC46-572FDE358ED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4" name="Freeform 244">
              <a:extLst>
                <a:ext uri="{FF2B5EF4-FFF2-40B4-BE49-F238E27FC236}">
                  <a16:creationId xmlns:a16="http://schemas.microsoft.com/office/drawing/2014/main" id="{EDF4149C-CC14-7607-1596-56E6A226CF09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5" name="Freeform 245">
              <a:extLst>
                <a:ext uri="{FF2B5EF4-FFF2-40B4-BE49-F238E27FC236}">
                  <a16:creationId xmlns:a16="http://schemas.microsoft.com/office/drawing/2014/main" id="{843F1B3C-9343-AE68-790F-93D3EFF4FD2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6" name="Freeform 246">
              <a:extLst>
                <a:ext uri="{FF2B5EF4-FFF2-40B4-BE49-F238E27FC236}">
                  <a16:creationId xmlns:a16="http://schemas.microsoft.com/office/drawing/2014/main" id="{2FD7557F-6004-1920-ED17-95F6814A8D8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247">
              <a:extLst>
                <a:ext uri="{FF2B5EF4-FFF2-40B4-BE49-F238E27FC236}">
                  <a16:creationId xmlns:a16="http://schemas.microsoft.com/office/drawing/2014/main" id="{E58BA4E1-64E4-81D6-8D2A-11750DBAB2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248">
              <a:extLst>
                <a:ext uri="{FF2B5EF4-FFF2-40B4-BE49-F238E27FC236}">
                  <a16:creationId xmlns:a16="http://schemas.microsoft.com/office/drawing/2014/main" id="{12914999-5C13-961C-6868-7CAF2F9B8A2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249">
              <a:extLst>
                <a:ext uri="{FF2B5EF4-FFF2-40B4-BE49-F238E27FC236}">
                  <a16:creationId xmlns:a16="http://schemas.microsoft.com/office/drawing/2014/main" id="{4360EC63-5BFB-CCFE-392F-1FDCE30997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250">
              <a:extLst>
                <a:ext uri="{FF2B5EF4-FFF2-40B4-BE49-F238E27FC236}">
                  <a16:creationId xmlns:a16="http://schemas.microsoft.com/office/drawing/2014/main" id="{CFDE4BE8-381E-51E9-B0CC-BCDA3B0594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251">
              <a:extLst>
                <a:ext uri="{FF2B5EF4-FFF2-40B4-BE49-F238E27FC236}">
                  <a16:creationId xmlns:a16="http://schemas.microsoft.com/office/drawing/2014/main" id="{FC599CDD-2CF7-98E0-385E-E4B2DA1C1A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9" name="组合 327">
            <a:extLst>
              <a:ext uri="{FF2B5EF4-FFF2-40B4-BE49-F238E27FC236}">
                <a16:creationId xmlns:a16="http://schemas.microsoft.com/office/drawing/2014/main" id="{B26C636B-6FD1-204A-4CA8-2C2C55CDABF5}"/>
              </a:ext>
            </a:extLst>
          </p:cNvPr>
          <p:cNvGrpSpPr>
            <a:grpSpLocks/>
          </p:cNvGrpSpPr>
          <p:nvPr/>
        </p:nvGrpSpPr>
        <p:grpSpPr bwMode="auto">
          <a:xfrm>
            <a:off x="8797970" y="2761674"/>
            <a:ext cx="176235" cy="407299"/>
            <a:chOff x="727075" y="3775076"/>
            <a:chExt cx="406400" cy="754063"/>
          </a:xfrm>
        </p:grpSpPr>
        <p:sp>
          <p:nvSpPr>
            <p:cNvPr id="23" name="Freeform 95">
              <a:extLst>
                <a:ext uri="{FF2B5EF4-FFF2-40B4-BE49-F238E27FC236}">
                  <a16:creationId xmlns:a16="http://schemas.microsoft.com/office/drawing/2014/main" id="{DCA13C9A-238F-B220-F2CC-2FD364D7A50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4" name="Freeform 96">
              <a:extLst>
                <a:ext uri="{FF2B5EF4-FFF2-40B4-BE49-F238E27FC236}">
                  <a16:creationId xmlns:a16="http://schemas.microsoft.com/office/drawing/2014/main" id="{A4556522-8E9E-FBFD-2686-FEA7B2E9B4F1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5" name="Freeform 97">
              <a:extLst>
                <a:ext uri="{FF2B5EF4-FFF2-40B4-BE49-F238E27FC236}">
                  <a16:creationId xmlns:a16="http://schemas.microsoft.com/office/drawing/2014/main" id="{2A556D98-E094-706E-09F4-3FA69E5F841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98">
              <a:extLst>
                <a:ext uri="{FF2B5EF4-FFF2-40B4-BE49-F238E27FC236}">
                  <a16:creationId xmlns:a16="http://schemas.microsoft.com/office/drawing/2014/main" id="{53CFA5DD-6DE6-AB1D-86F9-2E5161D0559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99">
              <a:extLst>
                <a:ext uri="{FF2B5EF4-FFF2-40B4-BE49-F238E27FC236}">
                  <a16:creationId xmlns:a16="http://schemas.microsoft.com/office/drawing/2014/main" id="{C9485FDC-55A8-DAD1-7115-7432C0DA18C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100">
              <a:extLst>
                <a:ext uri="{FF2B5EF4-FFF2-40B4-BE49-F238E27FC236}">
                  <a16:creationId xmlns:a16="http://schemas.microsoft.com/office/drawing/2014/main" id="{DCF7D727-6C99-4DDE-0280-2E7AACE344E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101">
              <a:extLst>
                <a:ext uri="{FF2B5EF4-FFF2-40B4-BE49-F238E27FC236}">
                  <a16:creationId xmlns:a16="http://schemas.microsoft.com/office/drawing/2014/main" id="{D42F4714-9F25-8ECB-58E1-3DD44E2B06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3CF68A7F-827A-5667-AD98-BC7032A9AF46}"/>
              </a:ext>
            </a:extLst>
          </p:cNvPr>
          <p:cNvCxnSpPr>
            <a:cxnSpLocks/>
          </p:cNvCxnSpPr>
          <p:nvPr/>
        </p:nvCxnSpPr>
        <p:spPr bwMode="auto">
          <a:xfrm flipV="1">
            <a:off x="8886493" y="2137140"/>
            <a:ext cx="178960" cy="625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1" name="文本框 20">
            <a:extLst>
              <a:ext uri="{FF2B5EF4-FFF2-40B4-BE49-F238E27FC236}">
                <a16:creationId xmlns:a16="http://schemas.microsoft.com/office/drawing/2014/main" id="{C8D712CD-7128-CA0F-28A8-22361D5D64F2}"/>
              </a:ext>
            </a:extLst>
          </p:cNvPr>
          <p:cNvSpPr txBox="1"/>
          <p:nvPr/>
        </p:nvSpPr>
        <p:spPr>
          <a:xfrm>
            <a:off x="9127965" y="2812523"/>
            <a:ext cx="336279" cy="23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CC42F1A7-AB09-8BD7-0DA5-F1C8AF998799}"/>
              </a:ext>
            </a:extLst>
          </p:cNvPr>
          <p:cNvCxnSpPr>
            <a:cxnSpLocks/>
            <a:endCxn id="46" idx="15"/>
          </p:cNvCxnSpPr>
          <p:nvPr/>
        </p:nvCxnSpPr>
        <p:spPr bwMode="auto">
          <a:xfrm flipV="1">
            <a:off x="9114521" y="1287835"/>
            <a:ext cx="1100636" cy="61090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6" name="组合 327">
            <a:extLst>
              <a:ext uri="{FF2B5EF4-FFF2-40B4-BE49-F238E27FC236}">
                <a16:creationId xmlns:a16="http://schemas.microsoft.com/office/drawing/2014/main" id="{EB67A259-FBCB-286C-F8D3-2AC42E8DD262}"/>
              </a:ext>
            </a:extLst>
          </p:cNvPr>
          <p:cNvGrpSpPr>
            <a:grpSpLocks/>
          </p:cNvGrpSpPr>
          <p:nvPr/>
        </p:nvGrpSpPr>
        <p:grpSpPr bwMode="auto">
          <a:xfrm>
            <a:off x="6466374" y="2806380"/>
            <a:ext cx="176235" cy="407299"/>
            <a:chOff x="727075" y="3775076"/>
            <a:chExt cx="406400" cy="754063"/>
          </a:xfrm>
        </p:grpSpPr>
        <p:sp>
          <p:nvSpPr>
            <p:cNvPr id="157" name="Freeform 95">
              <a:extLst>
                <a:ext uri="{FF2B5EF4-FFF2-40B4-BE49-F238E27FC236}">
                  <a16:creationId xmlns:a16="http://schemas.microsoft.com/office/drawing/2014/main" id="{19B74963-83FB-434F-B6EC-295B68D955DE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Freeform 96">
              <a:extLst>
                <a:ext uri="{FF2B5EF4-FFF2-40B4-BE49-F238E27FC236}">
                  <a16:creationId xmlns:a16="http://schemas.microsoft.com/office/drawing/2014/main" id="{BEC24041-4904-8300-7440-7BCF1CB3A13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9" name="Freeform 97">
              <a:extLst>
                <a:ext uri="{FF2B5EF4-FFF2-40B4-BE49-F238E27FC236}">
                  <a16:creationId xmlns:a16="http://schemas.microsoft.com/office/drawing/2014/main" id="{AD68F148-6C36-88CD-3B5B-B0958AC8222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0" name="Freeform 98">
              <a:extLst>
                <a:ext uri="{FF2B5EF4-FFF2-40B4-BE49-F238E27FC236}">
                  <a16:creationId xmlns:a16="http://schemas.microsoft.com/office/drawing/2014/main" id="{29710B7F-E712-22C4-5D37-83724E7C919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1" name="Freeform 99">
              <a:extLst>
                <a:ext uri="{FF2B5EF4-FFF2-40B4-BE49-F238E27FC236}">
                  <a16:creationId xmlns:a16="http://schemas.microsoft.com/office/drawing/2014/main" id="{6EE9992D-22F1-A62E-C6F5-C6AFCD90A81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2" name="Freeform 100">
              <a:extLst>
                <a:ext uri="{FF2B5EF4-FFF2-40B4-BE49-F238E27FC236}">
                  <a16:creationId xmlns:a16="http://schemas.microsoft.com/office/drawing/2014/main" id="{17259027-923B-1E4B-F720-5B733743480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63" name="Freeform 101">
              <a:extLst>
                <a:ext uri="{FF2B5EF4-FFF2-40B4-BE49-F238E27FC236}">
                  <a16:creationId xmlns:a16="http://schemas.microsoft.com/office/drawing/2014/main" id="{449411C1-96B6-8304-E645-AE8A1C7ABC8C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1599F7BD-3260-B4D3-5DCC-5768A20A7292}"/>
              </a:ext>
            </a:extLst>
          </p:cNvPr>
          <p:cNvCxnSpPr>
            <a:cxnSpLocks/>
          </p:cNvCxnSpPr>
          <p:nvPr/>
        </p:nvCxnSpPr>
        <p:spPr bwMode="auto">
          <a:xfrm flipV="1">
            <a:off x="6554897" y="2181845"/>
            <a:ext cx="178960" cy="625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88" name="组合 315">
            <a:extLst>
              <a:ext uri="{FF2B5EF4-FFF2-40B4-BE49-F238E27FC236}">
                <a16:creationId xmlns:a16="http://schemas.microsoft.com/office/drawing/2014/main" id="{D8D3FC83-68F6-E1C9-2CA9-C54E94DE8EA1}"/>
              </a:ext>
            </a:extLst>
          </p:cNvPr>
          <p:cNvGrpSpPr>
            <a:grpSpLocks/>
          </p:cNvGrpSpPr>
          <p:nvPr/>
        </p:nvGrpSpPr>
        <p:grpSpPr bwMode="auto">
          <a:xfrm>
            <a:off x="6301013" y="1942913"/>
            <a:ext cx="901213" cy="245011"/>
            <a:chOff x="2851150" y="1166813"/>
            <a:chExt cx="923925" cy="203200"/>
          </a:xfrm>
        </p:grpSpPr>
        <p:sp>
          <p:nvSpPr>
            <p:cNvPr id="145" name="Freeform 240">
              <a:extLst>
                <a:ext uri="{FF2B5EF4-FFF2-40B4-BE49-F238E27FC236}">
                  <a16:creationId xmlns:a16="http://schemas.microsoft.com/office/drawing/2014/main" id="{0B05F193-3698-1A86-33CC-D9B8B597E4F4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241">
              <a:extLst>
                <a:ext uri="{FF2B5EF4-FFF2-40B4-BE49-F238E27FC236}">
                  <a16:creationId xmlns:a16="http://schemas.microsoft.com/office/drawing/2014/main" id="{352A1157-D327-7C1E-E071-61D94A4619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242">
              <a:extLst>
                <a:ext uri="{FF2B5EF4-FFF2-40B4-BE49-F238E27FC236}">
                  <a16:creationId xmlns:a16="http://schemas.microsoft.com/office/drawing/2014/main" id="{1B2FF9B6-B45A-DFD4-CDA6-2C522C49F5D2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243">
              <a:extLst>
                <a:ext uri="{FF2B5EF4-FFF2-40B4-BE49-F238E27FC236}">
                  <a16:creationId xmlns:a16="http://schemas.microsoft.com/office/drawing/2014/main" id="{21BC81CE-A5D5-8EE4-644A-D577628C640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Freeform 244">
              <a:extLst>
                <a:ext uri="{FF2B5EF4-FFF2-40B4-BE49-F238E27FC236}">
                  <a16:creationId xmlns:a16="http://schemas.microsoft.com/office/drawing/2014/main" id="{85F3BF20-0EBA-B956-D71E-6EEB596AF12F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Freeform 245">
              <a:extLst>
                <a:ext uri="{FF2B5EF4-FFF2-40B4-BE49-F238E27FC236}">
                  <a16:creationId xmlns:a16="http://schemas.microsoft.com/office/drawing/2014/main" id="{0B583D38-E840-75BB-8F42-A0003CE156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1" name="Freeform 246">
              <a:extLst>
                <a:ext uri="{FF2B5EF4-FFF2-40B4-BE49-F238E27FC236}">
                  <a16:creationId xmlns:a16="http://schemas.microsoft.com/office/drawing/2014/main" id="{F162B0F7-4AC8-AC9E-314F-C2A8D108DC5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2" name="Freeform 247">
              <a:extLst>
                <a:ext uri="{FF2B5EF4-FFF2-40B4-BE49-F238E27FC236}">
                  <a16:creationId xmlns:a16="http://schemas.microsoft.com/office/drawing/2014/main" id="{78AD3031-1CB8-F60A-6CD1-A7B2BBF934B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" name="Freeform 248">
              <a:extLst>
                <a:ext uri="{FF2B5EF4-FFF2-40B4-BE49-F238E27FC236}">
                  <a16:creationId xmlns:a16="http://schemas.microsoft.com/office/drawing/2014/main" id="{9EC337C3-ADEC-48DF-3538-49A491FEE8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" name="Freeform 249">
              <a:extLst>
                <a:ext uri="{FF2B5EF4-FFF2-40B4-BE49-F238E27FC236}">
                  <a16:creationId xmlns:a16="http://schemas.microsoft.com/office/drawing/2014/main" id="{F0956529-13D4-1755-E167-614D907DC272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" name="Freeform 250">
              <a:extLst>
                <a:ext uri="{FF2B5EF4-FFF2-40B4-BE49-F238E27FC236}">
                  <a16:creationId xmlns:a16="http://schemas.microsoft.com/office/drawing/2014/main" id="{718ED714-3C88-039F-4378-E200163BE0FF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" name="Freeform 251">
              <a:extLst>
                <a:ext uri="{FF2B5EF4-FFF2-40B4-BE49-F238E27FC236}">
                  <a16:creationId xmlns:a16="http://schemas.microsoft.com/office/drawing/2014/main" id="{88DC8630-889D-0178-AC82-842EAA9FCE8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89" name="组合 327">
            <a:extLst>
              <a:ext uri="{FF2B5EF4-FFF2-40B4-BE49-F238E27FC236}">
                <a16:creationId xmlns:a16="http://schemas.microsoft.com/office/drawing/2014/main" id="{34788E25-76BA-C82C-BDE0-C3FF856F13E3}"/>
              </a:ext>
            </a:extLst>
          </p:cNvPr>
          <p:cNvGrpSpPr>
            <a:grpSpLocks/>
          </p:cNvGrpSpPr>
          <p:nvPr/>
        </p:nvGrpSpPr>
        <p:grpSpPr bwMode="auto">
          <a:xfrm>
            <a:off x="7400889" y="2801965"/>
            <a:ext cx="176235" cy="407299"/>
            <a:chOff x="727075" y="3775076"/>
            <a:chExt cx="406400" cy="754063"/>
          </a:xfrm>
        </p:grpSpPr>
        <p:sp>
          <p:nvSpPr>
            <p:cNvPr id="138" name="Freeform 95">
              <a:extLst>
                <a:ext uri="{FF2B5EF4-FFF2-40B4-BE49-F238E27FC236}">
                  <a16:creationId xmlns:a16="http://schemas.microsoft.com/office/drawing/2014/main" id="{1EA5FE8C-E230-6782-DA41-1F2F2CED160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Freeform 96">
              <a:extLst>
                <a:ext uri="{FF2B5EF4-FFF2-40B4-BE49-F238E27FC236}">
                  <a16:creationId xmlns:a16="http://schemas.microsoft.com/office/drawing/2014/main" id="{5CDB3402-B35B-A3D6-22D4-1515841BC9F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Freeform 97">
              <a:extLst>
                <a:ext uri="{FF2B5EF4-FFF2-40B4-BE49-F238E27FC236}">
                  <a16:creationId xmlns:a16="http://schemas.microsoft.com/office/drawing/2014/main" id="{56C7EBBE-D700-E3E8-2B57-3E3199D71DE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98">
              <a:extLst>
                <a:ext uri="{FF2B5EF4-FFF2-40B4-BE49-F238E27FC236}">
                  <a16:creationId xmlns:a16="http://schemas.microsoft.com/office/drawing/2014/main" id="{E91339F8-AC6C-4BEA-1527-A9A28FC8A27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99">
              <a:extLst>
                <a:ext uri="{FF2B5EF4-FFF2-40B4-BE49-F238E27FC236}">
                  <a16:creationId xmlns:a16="http://schemas.microsoft.com/office/drawing/2014/main" id="{07F19910-4A2E-EC73-A837-BCAE82DE04A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100">
              <a:extLst>
                <a:ext uri="{FF2B5EF4-FFF2-40B4-BE49-F238E27FC236}">
                  <a16:creationId xmlns:a16="http://schemas.microsoft.com/office/drawing/2014/main" id="{03FD43CF-C657-9080-31DB-70940C36B96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101">
              <a:extLst>
                <a:ext uri="{FF2B5EF4-FFF2-40B4-BE49-F238E27FC236}">
                  <a16:creationId xmlns:a16="http://schemas.microsoft.com/office/drawing/2014/main" id="{BFEDEC13-B81B-8745-AC94-5E7D90B35B2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0" name="直接连接符 89">
            <a:extLst>
              <a:ext uri="{FF2B5EF4-FFF2-40B4-BE49-F238E27FC236}">
                <a16:creationId xmlns:a16="http://schemas.microsoft.com/office/drawing/2014/main" id="{EEE6FDDA-7E02-BA10-AEB6-6DA195D76133}"/>
              </a:ext>
            </a:extLst>
          </p:cNvPr>
          <p:cNvCxnSpPr>
            <a:cxnSpLocks/>
          </p:cNvCxnSpPr>
          <p:nvPr/>
        </p:nvCxnSpPr>
        <p:spPr bwMode="auto">
          <a:xfrm flipV="1">
            <a:off x="7517920" y="2149921"/>
            <a:ext cx="114536" cy="66319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1" name="组合 315">
            <a:extLst>
              <a:ext uri="{FF2B5EF4-FFF2-40B4-BE49-F238E27FC236}">
                <a16:creationId xmlns:a16="http://schemas.microsoft.com/office/drawing/2014/main" id="{DD7081DF-1D6A-2098-7C04-A92446436AD3}"/>
              </a:ext>
            </a:extLst>
          </p:cNvPr>
          <p:cNvGrpSpPr>
            <a:grpSpLocks/>
          </p:cNvGrpSpPr>
          <p:nvPr/>
        </p:nvGrpSpPr>
        <p:grpSpPr bwMode="auto">
          <a:xfrm>
            <a:off x="7386634" y="1940322"/>
            <a:ext cx="901213" cy="245011"/>
            <a:chOff x="2851150" y="1166813"/>
            <a:chExt cx="923925" cy="203200"/>
          </a:xfrm>
        </p:grpSpPr>
        <p:sp>
          <p:nvSpPr>
            <p:cNvPr id="126" name="Freeform 240">
              <a:extLst>
                <a:ext uri="{FF2B5EF4-FFF2-40B4-BE49-F238E27FC236}">
                  <a16:creationId xmlns:a16="http://schemas.microsoft.com/office/drawing/2014/main" id="{EC1F5CFF-4AB4-8E4B-4EC4-F42246A290C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Freeform 241">
              <a:extLst>
                <a:ext uri="{FF2B5EF4-FFF2-40B4-BE49-F238E27FC236}">
                  <a16:creationId xmlns:a16="http://schemas.microsoft.com/office/drawing/2014/main" id="{8D533D95-EFAF-649A-C7E8-4B9222D01CA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Freeform 242">
              <a:extLst>
                <a:ext uri="{FF2B5EF4-FFF2-40B4-BE49-F238E27FC236}">
                  <a16:creationId xmlns:a16="http://schemas.microsoft.com/office/drawing/2014/main" id="{50766044-6708-6143-E1D2-D8ACAEFDB3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243">
              <a:extLst>
                <a:ext uri="{FF2B5EF4-FFF2-40B4-BE49-F238E27FC236}">
                  <a16:creationId xmlns:a16="http://schemas.microsoft.com/office/drawing/2014/main" id="{D4FF7179-5426-5055-9FB2-EAC95B148A89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244">
              <a:extLst>
                <a:ext uri="{FF2B5EF4-FFF2-40B4-BE49-F238E27FC236}">
                  <a16:creationId xmlns:a16="http://schemas.microsoft.com/office/drawing/2014/main" id="{5FBBDC58-2096-B531-3855-AC05930BE67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245">
              <a:extLst>
                <a:ext uri="{FF2B5EF4-FFF2-40B4-BE49-F238E27FC236}">
                  <a16:creationId xmlns:a16="http://schemas.microsoft.com/office/drawing/2014/main" id="{04302241-8E73-A3D2-63F6-67F7C2D473E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246">
              <a:extLst>
                <a:ext uri="{FF2B5EF4-FFF2-40B4-BE49-F238E27FC236}">
                  <a16:creationId xmlns:a16="http://schemas.microsoft.com/office/drawing/2014/main" id="{2203E847-FB66-CF02-63B8-3B54A0E375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247">
              <a:extLst>
                <a:ext uri="{FF2B5EF4-FFF2-40B4-BE49-F238E27FC236}">
                  <a16:creationId xmlns:a16="http://schemas.microsoft.com/office/drawing/2014/main" id="{FC99B6F0-67C8-F32D-9009-8AA1C3AC68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248">
              <a:extLst>
                <a:ext uri="{FF2B5EF4-FFF2-40B4-BE49-F238E27FC236}">
                  <a16:creationId xmlns:a16="http://schemas.microsoft.com/office/drawing/2014/main" id="{D4CB988C-AC46-630D-7B68-F919F1F6F7A2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249">
              <a:extLst>
                <a:ext uri="{FF2B5EF4-FFF2-40B4-BE49-F238E27FC236}">
                  <a16:creationId xmlns:a16="http://schemas.microsoft.com/office/drawing/2014/main" id="{2C893505-A4FB-D0AD-F8F7-AE889E577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250">
              <a:extLst>
                <a:ext uri="{FF2B5EF4-FFF2-40B4-BE49-F238E27FC236}">
                  <a16:creationId xmlns:a16="http://schemas.microsoft.com/office/drawing/2014/main" id="{3C9D722B-0065-3FE8-F9D9-3E292490CF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251">
              <a:extLst>
                <a:ext uri="{FF2B5EF4-FFF2-40B4-BE49-F238E27FC236}">
                  <a16:creationId xmlns:a16="http://schemas.microsoft.com/office/drawing/2014/main" id="{461AE3DF-5B10-7A8D-8EEE-1D2327D6BD9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282CD8CE-0C65-1603-4EBE-053579A0C594}"/>
              </a:ext>
            </a:extLst>
          </p:cNvPr>
          <p:cNvCxnSpPr>
            <a:cxnSpLocks/>
            <a:endCxn id="125" idx="16"/>
          </p:cNvCxnSpPr>
          <p:nvPr/>
        </p:nvCxnSpPr>
        <p:spPr bwMode="auto">
          <a:xfrm flipV="1">
            <a:off x="6796369" y="1415235"/>
            <a:ext cx="156587" cy="50087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3" name="直接连接符 92">
            <a:extLst>
              <a:ext uri="{FF2B5EF4-FFF2-40B4-BE49-F238E27FC236}">
                <a16:creationId xmlns:a16="http://schemas.microsoft.com/office/drawing/2014/main" id="{23081E9C-4638-D518-2DA9-68599C8AE829}"/>
              </a:ext>
            </a:extLst>
          </p:cNvPr>
          <p:cNvCxnSpPr>
            <a:cxnSpLocks/>
            <a:endCxn id="125" idx="6"/>
          </p:cNvCxnSpPr>
          <p:nvPr/>
        </p:nvCxnSpPr>
        <p:spPr bwMode="auto">
          <a:xfrm flipH="1" flipV="1">
            <a:off x="7124888" y="1335683"/>
            <a:ext cx="747451" cy="6405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4" name="文本框 93">
            <a:extLst>
              <a:ext uri="{FF2B5EF4-FFF2-40B4-BE49-F238E27FC236}">
                <a16:creationId xmlns:a16="http://schemas.microsoft.com/office/drawing/2014/main" id="{153EEBA8-2954-CBE9-3B84-36B3ED0B4088}"/>
              </a:ext>
            </a:extLst>
          </p:cNvPr>
          <p:cNvSpPr txBox="1"/>
          <p:nvPr/>
        </p:nvSpPr>
        <p:spPr>
          <a:xfrm>
            <a:off x="6796369" y="2857228"/>
            <a:ext cx="336279" cy="23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sp>
        <p:nvSpPr>
          <p:cNvPr id="95" name="文本框 94">
            <a:extLst>
              <a:ext uri="{FF2B5EF4-FFF2-40B4-BE49-F238E27FC236}">
                <a16:creationId xmlns:a16="http://schemas.microsoft.com/office/drawing/2014/main" id="{569CF2EE-CA0B-97F9-0FF9-5D405B0A3284}"/>
              </a:ext>
            </a:extLst>
          </p:cNvPr>
          <p:cNvSpPr txBox="1"/>
          <p:nvPr/>
        </p:nvSpPr>
        <p:spPr>
          <a:xfrm>
            <a:off x="7935439" y="2856468"/>
            <a:ext cx="336279" cy="23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96" name="组合 95">
            <a:extLst>
              <a:ext uri="{FF2B5EF4-FFF2-40B4-BE49-F238E27FC236}">
                <a16:creationId xmlns:a16="http://schemas.microsoft.com/office/drawing/2014/main" id="{FF703F55-947E-03BA-E1F9-6D12627EDE98}"/>
              </a:ext>
            </a:extLst>
          </p:cNvPr>
          <p:cNvGrpSpPr/>
          <p:nvPr/>
        </p:nvGrpSpPr>
        <p:grpSpPr>
          <a:xfrm>
            <a:off x="6857726" y="1192924"/>
            <a:ext cx="267162" cy="234808"/>
            <a:chOff x="5811838" y="914400"/>
            <a:chExt cx="536574" cy="420688"/>
          </a:xfrm>
          <a:solidFill>
            <a:srgbClr val="3C3C3B"/>
          </a:solidFill>
        </p:grpSpPr>
        <p:sp>
          <p:nvSpPr>
            <p:cNvPr id="121" name="Freeform 69">
              <a:extLst>
                <a:ext uri="{FF2B5EF4-FFF2-40B4-BE49-F238E27FC236}">
                  <a16:creationId xmlns:a16="http://schemas.microsoft.com/office/drawing/2014/main" id="{5B143480-CCB6-EDFE-D0FD-76B32EE534CE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1077913"/>
              <a:ext cx="152400" cy="87313"/>
            </a:xfrm>
            <a:custGeom>
              <a:avLst/>
              <a:gdLst>
                <a:gd name="T0" fmla="*/ 308 w 351"/>
                <a:gd name="T1" fmla="*/ 73 h 202"/>
                <a:gd name="T2" fmla="*/ 308 w 351"/>
                <a:gd name="T3" fmla="*/ 73 h 202"/>
                <a:gd name="T4" fmla="*/ 202 w 351"/>
                <a:gd name="T5" fmla="*/ 131 h 202"/>
                <a:gd name="T6" fmla="*/ 202 w 351"/>
                <a:gd name="T7" fmla="*/ 53 h 202"/>
                <a:gd name="T8" fmla="*/ 258 w 351"/>
                <a:gd name="T9" fmla="*/ 53 h 202"/>
                <a:gd name="T10" fmla="*/ 258 w 351"/>
                <a:gd name="T11" fmla="*/ 0 h 202"/>
                <a:gd name="T12" fmla="*/ 176 w 351"/>
                <a:gd name="T13" fmla="*/ 0 h 202"/>
                <a:gd name="T14" fmla="*/ 149 w 351"/>
                <a:gd name="T15" fmla="*/ 26 h 202"/>
                <a:gd name="T16" fmla="*/ 149 w 351"/>
                <a:gd name="T17" fmla="*/ 131 h 202"/>
                <a:gd name="T18" fmla="*/ 44 w 351"/>
                <a:gd name="T19" fmla="*/ 73 h 202"/>
                <a:gd name="T20" fmla="*/ 7 w 351"/>
                <a:gd name="T21" fmla="*/ 84 h 202"/>
                <a:gd name="T22" fmla="*/ 18 w 351"/>
                <a:gd name="T23" fmla="*/ 120 h 202"/>
                <a:gd name="T24" fmla="*/ 163 w 351"/>
                <a:gd name="T25" fmla="*/ 199 h 202"/>
                <a:gd name="T26" fmla="*/ 164 w 351"/>
                <a:gd name="T27" fmla="*/ 199 h 202"/>
                <a:gd name="T28" fmla="*/ 168 w 351"/>
                <a:gd name="T29" fmla="*/ 201 h 202"/>
                <a:gd name="T30" fmla="*/ 169 w 351"/>
                <a:gd name="T31" fmla="*/ 201 h 202"/>
                <a:gd name="T32" fmla="*/ 170 w 351"/>
                <a:gd name="T33" fmla="*/ 201 h 202"/>
                <a:gd name="T34" fmla="*/ 176 w 351"/>
                <a:gd name="T35" fmla="*/ 202 h 202"/>
                <a:gd name="T36" fmla="*/ 176 w 351"/>
                <a:gd name="T37" fmla="*/ 202 h 202"/>
                <a:gd name="T38" fmla="*/ 176 w 351"/>
                <a:gd name="T39" fmla="*/ 202 h 202"/>
                <a:gd name="T40" fmla="*/ 176 w 351"/>
                <a:gd name="T41" fmla="*/ 202 h 202"/>
                <a:gd name="T42" fmla="*/ 182 w 351"/>
                <a:gd name="T43" fmla="*/ 201 h 202"/>
                <a:gd name="T44" fmla="*/ 182 w 351"/>
                <a:gd name="T45" fmla="*/ 201 h 202"/>
                <a:gd name="T46" fmla="*/ 184 w 351"/>
                <a:gd name="T47" fmla="*/ 201 h 202"/>
                <a:gd name="T48" fmla="*/ 188 w 351"/>
                <a:gd name="T49" fmla="*/ 199 h 202"/>
                <a:gd name="T50" fmla="*/ 188 w 351"/>
                <a:gd name="T51" fmla="*/ 199 h 202"/>
                <a:gd name="T52" fmla="*/ 333 w 351"/>
                <a:gd name="T53" fmla="*/ 120 h 202"/>
                <a:gd name="T54" fmla="*/ 344 w 351"/>
                <a:gd name="T55" fmla="*/ 84 h 202"/>
                <a:gd name="T56" fmla="*/ 308 w 351"/>
                <a:gd name="T57" fmla="*/ 7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1" h="202">
                  <a:moveTo>
                    <a:pt x="308" y="73"/>
                  </a:moveTo>
                  <a:lnTo>
                    <a:pt x="308" y="73"/>
                  </a:lnTo>
                  <a:lnTo>
                    <a:pt x="202" y="131"/>
                  </a:lnTo>
                  <a:lnTo>
                    <a:pt x="202" y="53"/>
                  </a:lnTo>
                  <a:lnTo>
                    <a:pt x="258" y="53"/>
                  </a:lnTo>
                  <a:lnTo>
                    <a:pt x="258" y="0"/>
                  </a:lnTo>
                  <a:lnTo>
                    <a:pt x="176" y="0"/>
                  </a:lnTo>
                  <a:cubicBezTo>
                    <a:pt x="161" y="0"/>
                    <a:pt x="149" y="12"/>
                    <a:pt x="149" y="26"/>
                  </a:cubicBezTo>
                  <a:lnTo>
                    <a:pt x="149" y="131"/>
                  </a:lnTo>
                  <a:lnTo>
                    <a:pt x="44" y="73"/>
                  </a:lnTo>
                  <a:cubicBezTo>
                    <a:pt x="31" y="66"/>
                    <a:pt x="14" y="71"/>
                    <a:pt x="7" y="84"/>
                  </a:cubicBezTo>
                  <a:cubicBezTo>
                    <a:pt x="0" y="97"/>
                    <a:pt x="5" y="113"/>
                    <a:pt x="18" y="120"/>
                  </a:cubicBezTo>
                  <a:lnTo>
                    <a:pt x="163" y="199"/>
                  </a:lnTo>
                  <a:cubicBezTo>
                    <a:pt x="163" y="199"/>
                    <a:pt x="164" y="199"/>
                    <a:pt x="164" y="199"/>
                  </a:cubicBezTo>
                  <a:cubicBezTo>
                    <a:pt x="165" y="200"/>
                    <a:pt x="166" y="200"/>
                    <a:pt x="168" y="201"/>
                  </a:cubicBezTo>
                  <a:cubicBezTo>
                    <a:pt x="168" y="201"/>
                    <a:pt x="168" y="201"/>
                    <a:pt x="169" y="201"/>
                  </a:cubicBezTo>
                  <a:cubicBezTo>
                    <a:pt x="169" y="201"/>
                    <a:pt x="169" y="201"/>
                    <a:pt x="170" y="201"/>
                  </a:cubicBezTo>
                  <a:cubicBezTo>
                    <a:pt x="172" y="202"/>
                    <a:pt x="174" y="202"/>
                    <a:pt x="176" y="202"/>
                  </a:cubicBezTo>
                  <a:cubicBezTo>
                    <a:pt x="176" y="202"/>
                    <a:pt x="176" y="202"/>
                    <a:pt x="176" y="202"/>
                  </a:cubicBezTo>
                  <a:lnTo>
                    <a:pt x="176" y="202"/>
                  </a:lnTo>
                  <a:lnTo>
                    <a:pt x="176" y="202"/>
                  </a:lnTo>
                  <a:cubicBezTo>
                    <a:pt x="178" y="202"/>
                    <a:pt x="180" y="202"/>
                    <a:pt x="182" y="201"/>
                  </a:cubicBezTo>
                  <a:cubicBezTo>
                    <a:pt x="182" y="201"/>
                    <a:pt x="182" y="201"/>
                    <a:pt x="182" y="201"/>
                  </a:cubicBezTo>
                  <a:cubicBezTo>
                    <a:pt x="183" y="201"/>
                    <a:pt x="183" y="201"/>
                    <a:pt x="184" y="201"/>
                  </a:cubicBezTo>
                  <a:cubicBezTo>
                    <a:pt x="185" y="200"/>
                    <a:pt x="186" y="200"/>
                    <a:pt x="188" y="199"/>
                  </a:cubicBezTo>
                  <a:cubicBezTo>
                    <a:pt x="188" y="199"/>
                    <a:pt x="188" y="199"/>
                    <a:pt x="188" y="199"/>
                  </a:cubicBezTo>
                  <a:lnTo>
                    <a:pt x="333" y="120"/>
                  </a:lnTo>
                  <a:cubicBezTo>
                    <a:pt x="346" y="113"/>
                    <a:pt x="351" y="97"/>
                    <a:pt x="344" y="84"/>
                  </a:cubicBezTo>
                  <a:cubicBezTo>
                    <a:pt x="337" y="71"/>
                    <a:pt x="321" y="66"/>
                    <a:pt x="308" y="7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122" name="Freeform 70">
              <a:extLst>
                <a:ext uri="{FF2B5EF4-FFF2-40B4-BE49-F238E27FC236}">
                  <a16:creationId xmlns:a16="http://schemas.microsoft.com/office/drawing/2014/main" id="{BAB9E66F-40B4-04B3-9C5D-D236CFE49DE3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957263"/>
              <a:ext cx="152400" cy="85725"/>
            </a:xfrm>
            <a:custGeom>
              <a:avLst/>
              <a:gdLst>
                <a:gd name="T0" fmla="*/ 30 w 350"/>
                <a:gd name="T1" fmla="*/ 132 h 200"/>
                <a:gd name="T2" fmla="*/ 30 w 350"/>
                <a:gd name="T3" fmla="*/ 132 h 200"/>
                <a:gd name="T4" fmla="*/ 43 w 350"/>
                <a:gd name="T5" fmla="*/ 129 h 200"/>
                <a:gd name="T6" fmla="*/ 148 w 350"/>
                <a:gd name="T7" fmla="*/ 71 h 200"/>
                <a:gd name="T8" fmla="*/ 148 w 350"/>
                <a:gd name="T9" fmla="*/ 146 h 200"/>
                <a:gd name="T10" fmla="*/ 92 w 350"/>
                <a:gd name="T11" fmla="*/ 146 h 200"/>
                <a:gd name="T12" fmla="*/ 92 w 350"/>
                <a:gd name="T13" fmla="*/ 200 h 200"/>
                <a:gd name="T14" fmla="*/ 175 w 350"/>
                <a:gd name="T15" fmla="*/ 200 h 200"/>
                <a:gd name="T16" fmla="*/ 202 w 350"/>
                <a:gd name="T17" fmla="*/ 173 h 200"/>
                <a:gd name="T18" fmla="*/ 202 w 350"/>
                <a:gd name="T19" fmla="*/ 71 h 200"/>
                <a:gd name="T20" fmla="*/ 307 w 350"/>
                <a:gd name="T21" fmla="*/ 129 h 200"/>
                <a:gd name="T22" fmla="*/ 320 w 350"/>
                <a:gd name="T23" fmla="*/ 132 h 200"/>
                <a:gd name="T24" fmla="*/ 343 w 350"/>
                <a:gd name="T25" fmla="*/ 118 h 200"/>
                <a:gd name="T26" fmla="*/ 333 w 350"/>
                <a:gd name="T27" fmla="*/ 82 h 200"/>
                <a:gd name="T28" fmla="*/ 188 w 350"/>
                <a:gd name="T29" fmla="*/ 3 h 200"/>
                <a:gd name="T30" fmla="*/ 187 w 350"/>
                <a:gd name="T31" fmla="*/ 3 h 200"/>
                <a:gd name="T32" fmla="*/ 186 w 350"/>
                <a:gd name="T33" fmla="*/ 2 h 200"/>
                <a:gd name="T34" fmla="*/ 184 w 350"/>
                <a:gd name="T35" fmla="*/ 1 h 200"/>
                <a:gd name="T36" fmla="*/ 183 w 350"/>
                <a:gd name="T37" fmla="*/ 1 h 200"/>
                <a:gd name="T38" fmla="*/ 181 w 350"/>
                <a:gd name="T39" fmla="*/ 0 h 200"/>
                <a:gd name="T40" fmla="*/ 179 w 350"/>
                <a:gd name="T41" fmla="*/ 0 h 200"/>
                <a:gd name="T42" fmla="*/ 177 w 350"/>
                <a:gd name="T43" fmla="*/ 0 h 200"/>
                <a:gd name="T44" fmla="*/ 176 w 350"/>
                <a:gd name="T45" fmla="*/ 0 h 200"/>
                <a:gd name="T46" fmla="*/ 175 w 350"/>
                <a:gd name="T47" fmla="*/ 0 h 200"/>
                <a:gd name="T48" fmla="*/ 174 w 350"/>
                <a:gd name="T49" fmla="*/ 0 h 200"/>
                <a:gd name="T50" fmla="*/ 172 w 350"/>
                <a:gd name="T51" fmla="*/ 0 h 200"/>
                <a:gd name="T52" fmla="*/ 171 w 350"/>
                <a:gd name="T53" fmla="*/ 0 h 200"/>
                <a:gd name="T54" fmla="*/ 168 w 350"/>
                <a:gd name="T55" fmla="*/ 0 h 200"/>
                <a:gd name="T56" fmla="*/ 167 w 350"/>
                <a:gd name="T57" fmla="*/ 1 h 200"/>
                <a:gd name="T58" fmla="*/ 166 w 350"/>
                <a:gd name="T59" fmla="*/ 1 h 200"/>
                <a:gd name="T60" fmla="*/ 164 w 350"/>
                <a:gd name="T61" fmla="*/ 2 h 200"/>
                <a:gd name="T62" fmla="*/ 162 w 350"/>
                <a:gd name="T63" fmla="*/ 3 h 200"/>
                <a:gd name="T64" fmla="*/ 162 w 350"/>
                <a:gd name="T65" fmla="*/ 3 h 200"/>
                <a:gd name="T66" fmla="*/ 17 w 350"/>
                <a:gd name="T67" fmla="*/ 82 h 200"/>
                <a:gd name="T68" fmla="*/ 7 w 350"/>
                <a:gd name="T69" fmla="*/ 118 h 200"/>
                <a:gd name="T70" fmla="*/ 30 w 350"/>
                <a:gd name="T71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0" h="200">
                  <a:moveTo>
                    <a:pt x="30" y="132"/>
                  </a:moveTo>
                  <a:lnTo>
                    <a:pt x="30" y="132"/>
                  </a:lnTo>
                  <a:cubicBezTo>
                    <a:pt x="34" y="132"/>
                    <a:pt x="39" y="131"/>
                    <a:pt x="43" y="129"/>
                  </a:cubicBezTo>
                  <a:lnTo>
                    <a:pt x="148" y="71"/>
                  </a:lnTo>
                  <a:lnTo>
                    <a:pt x="148" y="146"/>
                  </a:lnTo>
                  <a:lnTo>
                    <a:pt x="92" y="146"/>
                  </a:lnTo>
                  <a:lnTo>
                    <a:pt x="92" y="200"/>
                  </a:lnTo>
                  <a:lnTo>
                    <a:pt x="175" y="200"/>
                  </a:lnTo>
                  <a:cubicBezTo>
                    <a:pt x="190" y="200"/>
                    <a:pt x="202" y="188"/>
                    <a:pt x="202" y="173"/>
                  </a:cubicBezTo>
                  <a:lnTo>
                    <a:pt x="202" y="71"/>
                  </a:lnTo>
                  <a:lnTo>
                    <a:pt x="307" y="129"/>
                  </a:lnTo>
                  <a:cubicBezTo>
                    <a:pt x="311" y="131"/>
                    <a:pt x="315" y="132"/>
                    <a:pt x="320" y="132"/>
                  </a:cubicBezTo>
                  <a:cubicBezTo>
                    <a:pt x="329" y="132"/>
                    <a:pt x="338" y="127"/>
                    <a:pt x="343" y="118"/>
                  </a:cubicBezTo>
                  <a:cubicBezTo>
                    <a:pt x="350" y="105"/>
                    <a:pt x="346" y="89"/>
                    <a:pt x="333" y="82"/>
                  </a:cubicBezTo>
                  <a:lnTo>
                    <a:pt x="188" y="3"/>
                  </a:lnTo>
                  <a:cubicBezTo>
                    <a:pt x="188" y="3"/>
                    <a:pt x="188" y="3"/>
                    <a:pt x="187" y="3"/>
                  </a:cubicBezTo>
                  <a:cubicBezTo>
                    <a:pt x="187" y="3"/>
                    <a:pt x="187" y="2"/>
                    <a:pt x="186" y="2"/>
                  </a:cubicBezTo>
                  <a:cubicBezTo>
                    <a:pt x="185" y="2"/>
                    <a:pt x="185" y="2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1"/>
                    <a:pt x="182" y="1"/>
                    <a:pt x="181" y="0"/>
                  </a:cubicBezTo>
                  <a:cubicBezTo>
                    <a:pt x="181" y="0"/>
                    <a:pt x="180" y="0"/>
                    <a:pt x="179" y="0"/>
                  </a:cubicBezTo>
                  <a:cubicBezTo>
                    <a:pt x="178" y="0"/>
                    <a:pt x="178" y="0"/>
                    <a:pt x="177" y="0"/>
                  </a:cubicBezTo>
                  <a:cubicBezTo>
                    <a:pt x="177" y="0"/>
                    <a:pt x="177" y="0"/>
                    <a:pt x="176" y="0"/>
                  </a:cubicBez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4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72" y="0"/>
                    <a:pt x="171" y="0"/>
                    <a:pt x="171" y="0"/>
                  </a:cubicBezTo>
                  <a:cubicBezTo>
                    <a:pt x="170" y="0"/>
                    <a:pt x="169" y="0"/>
                    <a:pt x="168" y="0"/>
                  </a:cubicBezTo>
                  <a:cubicBezTo>
                    <a:pt x="168" y="1"/>
                    <a:pt x="168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cubicBezTo>
                    <a:pt x="165" y="2"/>
                    <a:pt x="164" y="2"/>
                    <a:pt x="164" y="2"/>
                  </a:cubicBezTo>
                  <a:cubicBezTo>
                    <a:pt x="163" y="2"/>
                    <a:pt x="163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lnTo>
                    <a:pt x="17" y="82"/>
                  </a:lnTo>
                  <a:cubicBezTo>
                    <a:pt x="4" y="89"/>
                    <a:pt x="0" y="105"/>
                    <a:pt x="7" y="118"/>
                  </a:cubicBezTo>
                  <a:cubicBezTo>
                    <a:pt x="11" y="127"/>
                    <a:pt x="21" y="132"/>
                    <a:pt x="30" y="1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123" name="Freeform 71">
              <a:extLst>
                <a:ext uri="{FF2B5EF4-FFF2-40B4-BE49-F238E27FC236}">
                  <a16:creationId xmlns:a16="http://schemas.microsoft.com/office/drawing/2014/main" id="{84EAB627-67B8-87D3-5B1D-C09CDC1E7D6C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1014413"/>
              <a:ext cx="139700" cy="92075"/>
            </a:xfrm>
            <a:custGeom>
              <a:avLst/>
              <a:gdLst>
                <a:gd name="T0" fmla="*/ 183 w 324"/>
                <a:gd name="T1" fmla="*/ 167 h 217"/>
                <a:gd name="T2" fmla="*/ 183 w 324"/>
                <a:gd name="T3" fmla="*/ 167 h 217"/>
                <a:gd name="T4" fmla="*/ 129 w 324"/>
                <a:gd name="T5" fmla="*/ 137 h 217"/>
                <a:gd name="T6" fmla="*/ 270 w 324"/>
                <a:gd name="T7" fmla="*/ 137 h 217"/>
                <a:gd name="T8" fmla="*/ 270 w 324"/>
                <a:gd name="T9" fmla="*/ 176 h 217"/>
                <a:gd name="T10" fmla="*/ 324 w 324"/>
                <a:gd name="T11" fmla="*/ 176 h 217"/>
                <a:gd name="T12" fmla="*/ 324 w 324"/>
                <a:gd name="T13" fmla="*/ 110 h 217"/>
                <a:gd name="T14" fmla="*/ 297 w 324"/>
                <a:gd name="T15" fmla="*/ 84 h 217"/>
                <a:gd name="T16" fmla="*/ 129 w 324"/>
                <a:gd name="T17" fmla="*/ 84 h 217"/>
                <a:gd name="T18" fmla="*/ 183 w 324"/>
                <a:gd name="T19" fmla="*/ 54 h 217"/>
                <a:gd name="T20" fmla="*/ 193 w 324"/>
                <a:gd name="T21" fmla="*/ 18 h 217"/>
                <a:gd name="T22" fmla="*/ 157 w 324"/>
                <a:gd name="T23" fmla="*/ 7 h 217"/>
                <a:gd name="T24" fmla="*/ 13 w 324"/>
                <a:gd name="T25" fmla="*/ 87 h 217"/>
                <a:gd name="T26" fmla="*/ 13 w 324"/>
                <a:gd name="T27" fmla="*/ 88 h 217"/>
                <a:gd name="T28" fmla="*/ 11 w 324"/>
                <a:gd name="T29" fmla="*/ 89 h 217"/>
                <a:gd name="T30" fmla="*/ 9 w 324"/>
                <a:gd name="T31" fmla="*/ 90 h 217"/>
                <a:gd name="T32" fmla="*/ 8 w 324"/>
                <a:gd name="T33" fmla="*/ 91 h 217"/>
                <a:gd name="T34" fmla="*/ 7 w 324"/>
                <a:gd name="T35" fmla="*/ 92 h 217"/>
                <a:gd name="T36" fmla="*/ 6 w 324"/>
                <a:gd name="T37" fmla="*/ 93 h 217"/>
                <a:gd name="T38" fmla="*/ 5 w 324"/>
                <a:gd name="T39" fmla="*/ 95 h 217"/>
                <a:gd name="T40" fmla="*/ 4 w 324"/>
                <a:gd name="T41" fmla="*/ 96 h 217"/>
                <a:gd name="T42" fmla="*/ 3 w 324"/>
                <a:gd name="T43" fmla="*/ 97 h 217"/>
                <a:gd name="T44" fmla="*/ 3 w 324"/>
                <a:gd name="T45" fmla="*/ 98 h 217"/>
                <a:gd name="T46" fmla="*/ 2 w 324"/>
                <a:gd name="T47" fmla="*/ 99 h 217"/>
                <a:gd name="T48" fmla="*/ 1 w 324"/>
                <a:gd name="T49" fmla="*/ 101 h 217"/>
                <a:gd name="T50" fmla="*/ 1 w 324"/>
                <a:gd name="T51" fmla="*/ 103 h 217"/>
                <a:gd name="T52" fmla="*/ 1 w 324"/>
                <a:gd name="T53" fmla="*/ 104 h 217"/>
                <a:gd name="T54" fmla="*/ 0 w 324"/>
                <a:gd name="T55" fmla="*/ 106 h 217"/>
                <a:gd name="T56" fmla="*/ 0 w 324"/>
                <a:gd name="T57" fmla="*/ 108 h 217"/>
                <a:gd name="T58" fmla="*/ 0 w 324"/>
                <a:gd name="T59" fmla="*/ 109 h 217"/>
                <a:gd name="T60" fmla="*/ 0 w 324"/>
                <a:gd name="T61" fmla="*/ 110 h 217"/>
                <a:gd name="T62" fmla="*/ 0 w 324"/>
                <a:gd name="T63" fmla="*/ 111 h 217"/>
                <a:gd name="T64" fmla="*/ 0 w 324"/>
                <a:gd name="T65" fmla="*/ 113 h 217"/>
                <a:gd name="T66" fmla="*/ 0 w 324"/>
                <a:gd name="T67" fmla="*/ 115 h 217"/>
                <a:gd name="T68" fmla="*/ 1 w 324"/>
                <a:gd name="T69" fmla="*/ 117 h 217"/>
                <a:gd name="T70" fmla="*/ 1 w 324"/>
                <a:gd name="T71" fmla="*/ 118 h 217"/>
                <a:gd name="T72" fmla="*/ 1 w 324"/>
                <a:gd name="T73" fmla="*/ 119 h 217"/>
                <a:gd name="T74" fmla="*/ 2 w 324"/>
                <a:gd name="T75" fmla="*/ 122 h 217"/>
                <a:gd name="T76" fmla="*/ 3 w 324"/>
                <a:gd name="T77" fmla="*/ 123 h 217"/>
                <a:gd name="T78" fmla="*/ 3 w 324"/>
                <a:gd name="T79" fmla="*/ 123 h 217"/>
                <a:gd name="T80" fmla="*/ 4 w 324"/>
                <a:gd name="T81" fmla="*/ 124 h 217"/>
                <a:gd name="T82" fmla="*/ 5 w 324"/>
                <a:gd name="T83" fmla="*/ 126 h 217"/>
                <a:gd name="T84" fmla="*/ 7 w 324"/>
                <a:gd name="T85" fmla="*/ 128 h 217"/>
                <a:gd name="T86" fmla="*/ 7 w 324"/>
                <a:gd name="T87" fmla="*/ 129 h 217"/>
                <a:gd name="T88" fmla="*/ 8 w 324"/>
                <a:gd name="T89" fmla="*/ 129 h 217"/>
                <a:gd name="T90" fmla="*/ 8 w 324"/>
                <a:gd name="T91" fmla="*/ 130 h 217"/>
                <a:gd name="T92" fmla="*/ 10 w 324"/>
                <a:gd name="T93" fmla="*/ 131 h 217"/>
                <a:gd name="T94" fmla="*/ 12 w 324"/>
                <a:gd name="T95" fmla="*/ 133 h 217"/>
                <a:gd name="T96" fmla="*/ 13 w 324"/>
                <a:gd name="T97" fmla="*/ 134 h 217"/>
                <a:gd name="T98" fmla="*/ 13 w 324"/>
                <a:gd name="T99" fmla="*/ 134 h 217"/>
                <a:gd name="T100" fmla="*/ 157 w 324"/>
                <a:gd name="T101" fmla="*/ 213 h 217"/>
                <a:gd name="T102" fmla="*/ 170 w 324"/>
                <a:gd name="T103" fmla="*/ 217 h 217"/>
                <a:gd name="T104" fmla="*/ 193 w 324"/>
                <a:gd name="T105" fmla="*/ 203 h 217"/>
                <a:gd name="T106" fmla="*/ 183 w 324"/>
                <a:gd name="T107" fmla="*/ 16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183" y="167"/>
                  </a:moveTo>
                  <a:lnTo>
                    <a:pt x="183" y="167"/>
                  </a:lnTo>
                  <a:lnTo>
                    <a:pt x="129" y="137"/>
                  </a:lnTo>
                  <a:lnTo>
                    <a:pt x="270" y="137"/>
                  </a:lnTo>
                  <a:lnTo>
                    <a:pt x="270" y="176"/>
                  </a:lnTo>
                  <a:lnTo>
                    <a:pt x="324" y="176"/>
                  </a:lnTo>
                  <a:lnTo>
                    <a:pt x="324" y="110"/>
                  </a:lnTo>
                  <a:cubicBezTo>
                    <a:pt x="324" y="96"/>
                    <a:pt x="312" y="84"/>
                    <a:pt x="297" y="84"/>
                  </a:cubicBezTo>
                  <a:lnTo>
                    <a:pt x="129" y="84"/>
                  </a:lnTo>
                  <a:lnTo>
                    <a:pt x="183" y="54"/>
                  </a:lnTo>
                  <a:cubicBezTo>
                    <a:pt x="196" y="47"/>
                    <a:pt x="200" y="30"/>
                    <a:pt x="193" y="18"/>
                  </a:cubicBezTo>
                  <a:cubicBezTo>
                    <a:pt x="186" y="5"/>
                    <a:pt x="170" y="0"/>
                    <a:pt x="157" y="7"/>
                  </a:cubicBezTo>
                  <a:lnTo>
                    <a:pt x="13" y="87"/>
                  </a:lnTo>
                  <a:cubicBezTo>
                    <a:pt x="13" y="87"/>
                    <a:pt x="13" y="87"/>
                    <a:pt x="13" y="88"/>
                  </a:cubicBezTo>
                  <a:cubicBezTo>
                    <a:pt x="12" y="88"/>
                    <a:pt x="11" y="88"/>
                    <a:pt x="11" y="89"/>
                  </a:cubicBezTo>
                  <a:cubicBezTo>
                    <a:pt x="10" y="89"/>
                    <a:pt x="10" y="89"/>
                    <a:pt x="9" y="90"/>
                  </a:cubicBezTo>
                  <a:cubicBezTo>
                    <a:pt x="9" y="90"/>
                    <a:pt x="9" y="91"/>
                    <a:pt x="8" y="91"/>
                  </a:cubicBezTo>
                  <a:cubicBezTo>
                    <a:pt x="8" y="91"/>
                    <a:pt x="7" y="92"/>
                    <a:pt x="7" y="92"/>
                  </a:cubicBezTo>
                  <a:cubicBezTo>
                    <a:pt x="7" y="93"/>
                    <a:pt x="6" y="93"/>
                    <a:pt x="6" y="93"/>
                  </a:cubicBezTo>
                  <a:cubicBezTo>
                    <a:pt x="5" y="94"/>
                    <a:pt x="5" y="94"/>
                    <a:pt x="5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7"/>
                    <a:pt x="3" y="97"/>
                    <a:pt x="3" y="97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3" y="98"/>
                    <a:pt x="2" y="99"/>
                    <a:pt x="2" y="99"/>
                  </a:cubicBezTo>
                  <a:cubicBezTo>
                    <a:pt x="2" y="100"/>
                    <a:pt x="2" y="101"/>
                    <a:pt x="1" y="101"/>
                  </a:cubicBezTo>
                  <a:cubicBezTo>
                    <a:pt x="1" y="102"/>
                    <a:pt x="1" y="102"/>
                    <a:pt x="1" y="103"/>
                  </a:cubicBezTo>
                  <a:cubicBezTo>
                    <a:pt x="1" y="103"/>
                    <a:pt x="1" y="104"/>
                    <a:pt x="1" y="104"/>
                  </a:cubicBezTo>
                  <a:cubicBezTo>
                    <a:pt x="0" y="105"/>
                    <a:pt x="0" y="105"/>
                    <a:pt x="0" y="106"/>
                  </a:cubicBezTo>
                  <a:cubicBezTo>
                    <a:pt x="0" y="107"/>
                    <a:pt x="0" y="107"/>
                    <a:pt x="0" y="108"/>
                  </a:cubicBezTo>
                  <a:cubicBezTo>
                    <a:pt x="0" y="108"/>
                    <a:pt x="0" y="109"/>
                    <a:pt x="0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13"/>
                    <a:pt x="0" y="114"/>
                    <a:pt x="0" y="115"/>
                  </a:cubicBezTo>
                  <a:cubicBezTo>
                    <a:pt x="0" y="115"/>
                    <a:pt x="0" y="116"/>
                    <a:pt x="1" y="117"/>
                  </a:cubicBezTo>
                  <a:cubicBezTo>
                    <a:pt x="1" y="117"/>
                    <a:pt x="1" y="118"/>
                    <a:pt x="1" y="118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3" y="122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4"/>
                    <a:pt x="3" y="124"/>
                    <a:pt x="4" y="124"/>
                  </a:cubicBezTo>
                  <a:cubicBezTo>
                    <a:pt x="4" y="125"/>
                    <a:pt x="4" y="125"/>
                    <a:pt x="5" y="126"/>
                  </a:cubicBezTo>
                  <a:cubicBezTo>
                    <a:pt x="5" y="127"/>
                    <a:pt x="6" y="127"/>
                    <a:pt x="7" y="128"/>
                  </a:cubicBezTo>
                  <a:cubicBezTo>
                    <a:pt x="7" y="128"/>
                    <a:pt x="7" y="129"/>
                    <a:pt x="7" y="129"/>
                  </a:cubicBezTo>
                  <a:cubicBezTo>
                    <a:pt x="7" y="129"/>
                    <a:pt x="7" y="129"/>
                    <a:pt x="8" y="129"/>
                  </a:cubicBezTo>
                  <a:cubicBezTo>
                    <a:pt x="8" y="129"/>
                    <a:pt x="8" y="130"/>
                    <a:pt x="8" y="130"/>
                  </a:cubicBezTo>
                  <a:cubicBezTo>
                    <a:pt x="9" y="130"/>
                    <a:pt x="10" y="131"/>
                    <a:pt x="10" y="131"/>
                  </a:cubicBezTo>
                  <a:cubicBezTo>
                    <a:pt x="11" y="132"/>
                    <a:pt x="12" y="133"/>
                    <a:pt x="12" y="133"/>
                  </a:cubicBezTo>
                  <a:cubicBezTo>
                    <a:pt x="13" y="133"/>
                    <a:pt x="13" y="133"/>
                    <a:pt x="13" y="134"/>
                  </a:cubicBezTo>
                  <a:cubicBezTo>
                    <a:pt x="13" y="134"/>
                    <a:pt x="13" y="134"/>
                    <a:pt x="13" y="134"/>
                  </a:cubicBezTo>
                  <a:lnTo>
                    <a:pt x="157" y="213"/>
                  </a:lnTo>
                  <a:cubicBezTo>
                    <a:pt x="161" y="216"/>
                    <a:pt x="165" y="217"/>
                    <a:pt x="170" y="217"/>
                  </a:cubicBezTo>
                  <a:cubicBezTo>
                    <a:pt x="179" y="217"/>
                    <a:pt x="188" y="212"/>
                    <a:pt x="193" y="203"/>
                  </a:cubicBezTo>
                  <a:cubicBezTo>
                    <a:pt x="200" y="190"/>
                    <a:pt x="196" y="174"/>
                    <a:pt x="183" y="16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124" name="Freeform 72">
              <a:extLst>
                <a:ext uri="{FF2B5EF4-FFF2-40B4-BE49-F238E27FC236}">
                  <a16:creationId xmlns:a16="http://schemas.microsoft.com/office/drawing/2014/main" id="{D0A8B97D-AB0F-F4A4-BDAB-85306D854AC4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0" y="1012825"/>
              <a:ext cx="139700" cy="93663"/>
            </a:xfrm>
            <a:custGeom>
              <a:avLst/>
              <a:gdLst>
                <a:gd name="T0" fmla="*/ 324 w 324"/>
                <a:gd name="T1" fmla="*/ 109 h 217"/>
                <a:gd name="T2" fmla="*/ 324 w 324"/>
                <a:gd name="T3" fmla="*/ 109 h 217"/>
                <a:gd name="T4" fmla="*/ 324 w 324"/>
                <a:gd name="T5" fmla="*/ 108 h 217"/>
                <a:gd name="T6" fmla="*/ 324 w 324"/>
                <a:gd name="T7" fmla="*/ 106 h 217"/>
                <a:gd name="T8" fmla="*/ 323 w 324"/>
                <a:gd name="T9" fmla="*/ 104 h 217"/>
                <a:gd name="T10" fmla="*/ 323 w 324"/>
                <a:gd name="T11" fmla="*/ 103 h 217"/>
                <a:gd name="T12" fmla="*/ 322 w 324"/>
                <a:gd name="T13" fmla="*/ 101 h 217"/>
                <a:gd name="T14" fmla="*/ 321 w 324"/>
                <a:gd name="T15" fmla="*/ 99 h 217"/>
                <a:gd name="T16" fmla="*/ 321 w 324"/>
                <a:gd name="T17" fmla="*/ 98 h 217"/>
                <a:gd name="T18" fmla="*/ 321 w 324"/>
                <a:gd name="T19" fmla="*/ 97 h 217"/>
                <a:gd name="T20" fmla="*/ 320 w 324"/>
                <a:gd name="T21" fmla="*/ 97 h 217"/>
                <a:gd name="T22" fmla="*/ 319 w 324"/>
                <a:gd name="T23" fmla="*/ 95 h 217"/>
                <a:gd name="T24" fmla="*/ 318 w 324"/>
                <a:gd name="T25" fmla="*/ 94 h 217"/>
                <a:gd name="T26" fmla="*/ 317 w 324"/>
                <a:gd name="T27" fmla="*/ 92 h 217"/>
                <a:gd name="T28" fmla="*/ 315 w 324"/>
                <a:gd name="T29" fmla="*/ 91 h 217"/>
                <a:gd name="T30" fmla="*/ 314 w 324"/>
                <a:gd name="T31" fmla="*/ 90 h 217"/>
                <a:gd name="T32" fmla="*/ 313 w 324"/>
                <a:gd name="T33" fmla="*/ 89 h 217"/>
                <a:gd name="T34" fmla="*/ 311 w 324"/>
                <a:gd name="T35" fmla="*/ 88 h 217"/>
                <a:gd name="T36" fmla="*/ 310 w 324"/>
                <a:gd name="T37" fmla="*/ 87 h 217"/>
                <a:gd name="T38" fmla="*/ 167 w 324"/>
                <a:gd name="T39" fmla="*/ 7 h 217"/>
                <a:gd name="T40" fmla="*/ 130 w 324"/>
                <a:gd name="T41" fmla="*/ 18 h 217"/>
                <a:gd name="T42" fmla="*/ 141 w 324"/>
                <a:gd name="T43" fmla="*/ 54 h 217"/>
                <a:gd name="T44" fmla="*/ 194 w 324"/>
                <a:gd name="T45" fmla="*/ 84 h 217"/>
                <a:gd name="T46" fmla="*/ 53 w 324"/>
                <a:gd name="T47" fmla="*/ 84 h 217"/>
                <a:gd name="T48" fmla="*/ 53 w 324"/>
                <a:gd name="T49" fmla="*/ 43 h 217"/>
                <a:gd name="T50" fmla="*/ 0 w 324"/>
                <a:gd name="T51" fmla="*/ 43 h 217"/>
                <a:gd name="T52" fmla="*/ 0 w 324"/>
                <a:gd name="T53" fmla="*/ 110 h 217"/>
                <a:gd name="T54" fmla="*/ 27 w 324"/>
                <a:gd name="T55" fmla="*/ 137 h 217"/>
                <a:gd name="T56" fmla="*/ 194 w 324"/>
                <a:gd name="T57" fmla="*/ 137 h 217"/>
                <a:gd name="T58" fmla="*/ 141 w 324"/>
                <a:gd name="T59" fmla="*/ 167 h 217"/>
                <a:gd name="T60" fmla="*/ 130 w 324"/>
                <a:gd name="T61" fmla="*/ 203 h 217"/>
                <a:gd name="T62" fmla="*/ 154 w 324"/>
                <a:gd name="T63" fmla="*/ 217 h 217"/>
                <a:gd name="T64" fmla="*/ 167 w 324"/>
                <a:gd name="T65" fmla="*/ 214 h 217"/>
                <a:gd name="T66" fmla="*/ 310 w 324"/>
                <a:gd name="T67" fmla="*/ 134 h 217"/>
                <a:gd name="T68" fmla="*/ 310 w 324"/>
                <a:gd name="T69" fmla="*/ 134 h 217"/>
                <a:gd name="T70" fmla="*/ 311 w 324"/>
                <a:gd name="T71" fmla="*/ 133 h 217"/>
                <a:gd name="T72" fmla="*/ 313 w 324"/>
                <a:gd name="T73" fmla="*/ 132 h 217"/>
                <a:gd name="T74" fmla="*/ 315 w 324"/>
                <a:gd name="T75" fmla="*/ 130 h 217"/>
                <a:gd name="T76" fmla="*/ 316 w 324"/>
                <a:gd name="T77" fmla="*/ 129 h 217"/>
                <a:gd name="T78" fmla="*/ 316 w 324"/>
                <a:gd name="T79" fmla="*/ 129 h 217"/>
                <a:gd name="T80" fmla="*/ 317 w 324"/>
                <a:gd name="T81" fmla="*/ 128 h 217"/>
                <a:gd name="T82" fmla="*/ 319 w 324"/>
                <a:gd name="T83" fmla="*/ 126 h 217"/>
                <a:gd name="T84" fmla="*/ 320 w 324"/>
                <a:gd name="T85" fmla="*/ 124 h 217"/>
                <a:gd name="T86" fmla="*/ 321 w 324"/>
                <a:gd name="T87" fmla="*/ 123 h 217"/>
                <a:gd name="T88" fmla="*/ 321 w 324"/>
                <a:gd name="T89" fmla="*/ 123 h 217"/>
                <a:gd name="T90" fmla="*/ 321 w 324"/>
                <a:gd name="T91" fmla="*/ 122 h 217"/>
                <a:gd name="T92" fmla="*/ 322 w 324"/>
                <a:gd name="T93" fmla="*/ 120 h 217"/>
                <a:gd name="T94" fmla="*/ 323 w 324"/>
                <a:gd name="T95" fmla="*/ 118 h 217"/>
                <a:gd name="T96" fmla="*/ 323 w 324"/>
                <a:gd name="T97" fmla="*/ 117 h 217"/>
                <a:gd name="T98" fmla="*/ 324 w 324"/>
                <a:gd name="T99" fmla="*/ 115 h 217"/>
                <a:gd name="T100" fmla="*/ 324 w 324"/>
                <a:gd name="T101" fmla="*/ 113 h 217"/>
                <a:gd name="T102" fmla="*/ 324 w 324"/>
                <a:gd name="T103" fmla="*/ 111 h 217"/>
                <a:gd name="T104" fmla="*/ 324 w 324"/>
                <a:gd name="T105" fmla="*/ 110 h 217"/>
                <a:gd name="T106" fmla="*/ 324 w 324"/>
                <a:gd name="T107" fmla="*/ 10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324" y="109"/>
                  </a:moveTo>
                  <a:lnTo>
                    <a:pt x="324" y="109"/>
                  </a:lnTo>
                  <a:cubicBezTo>
                    <a:pt x="324" y="109"/>
                    <a:pt x="324" y="108"/>
                    <a:pt x="324" y="108"/>
                  </a:cubicBezTo>
                  <a:cubicBezTo>
                    <a:pt x="324" y="107"/>
                    <a:pt x="324" y="107"/>
                    <a:pt x="324" y="106"/>
                  </a:cubicBezTo>
                  <a:cubicBezTo>
                    <a:pt x="323" y="106"/>
                    <a:pt x="323" y="105"/>
                    <a:pt x="323" y="104"/>
                  </a:cubicBezTo>
                  <a:cubicBezTo>
                    <a:pt x="323" y="104"/>
                    <a:pt x="323" y="103"/>
                    <a:pt x="323" y="103"/>
                  </a:cubicBezTo>
                  <a:cubicBezTo>
                    <a:pt x="323" y="102"/>
                    <a:pt x="322" y="102"/>
                    <a:pt x="322" y="101"/>
                  </a:cubicBezTo>
                  <a:cubicBezTo>
                    <a:pt x="322" y="101"/>
                    <a:pt x="322" y="100"/>
                    <a:pt x="321" y="99"/>
                  </a:cubicBezTo>
                  <a:cubicBezTo>
                    <a:pt x="321" y="99"/>
                    <a:pt x="321" y="98"/>
                    <a:pt x="321" y="98"/>
                  </a:cubicBezTo>
                  <a:cubicBezTo>
                    <a:pt x="321" y="98"/>
                    <a:pt x="321" y="98"/>
                    <a:pt x="321" y="97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0" y="96"/>
                    <a:pt x="319" y="95"/>
                    <a:pt x="319" y="95"/>
                  </a:cubicBezTo>
                  <a:cubicBezTo>
                    <a:pt x="319" y="94"/>
                    <a:pt x="318" y="94"/>
                    <a:pt x="318" y="94"/>
                  </a:cubicBezTo>
                  <a:cubicBezTo>
                    <a:pt x="317" y="93"/>
                    <a:pt x="317" y="93"/>
                    <a:pt x="317" y="92"/>
                  </a:cubicBezTo>
                  <a:cubicBezTo>
                    <a:pt x="316" y="92"/>
                    <a:pt x="316" y="91"/>
                    <a:pt x="315" y="91"/>
                  </a:cubicBezTo>
                  <a:cubicBezTo>
                    <a:pt x="315" y="91"/>
                    <a:pt x="315" y="90"/>
                    <a:pt x="314" y="90"/>
                  </a:cubicBezTo>
                  <a:cubicBezTo>
                    <a:pt x="314" y="90"/>
                    <a:pt x="313" y="89"/>
                    <a:pt x="313" y="89"/>
                  </a:cubicBezTo>
                  <a:cubicBezTo>
                    <a:pt x="312" y="89"/>
                    <a:pt x="312" y="88"/>
                    <a:pt x="311" y="88"/>
                  </a:cubicBezTo>
                  <a:cubicBezTo>
                    <a:pt x="311" y="88"/>
                    <a:pt x="311" y="87"/>
                    <a:pt x="310" y="87"/>
                  </a:cubicBezTo>
                  <a:lnTo>
                    <a:pt x="167" y="7"/>
                  </a:lnTo>
                  <a:cubicBezTo>
                    <a:pt x="154" y="0"/>
                    <a:pt x="138" y="5"/>
                    <a:pt x="130" y="18"/>
                  </a:cubicBezTo>
                  <a:cubicBezTo>
                    <a:pt x="123" y="31"/>
                    <a:pt x="128" y="47"/>
                    <a:pt x="141" y="54"/>
                  </a:cubicBezTo>
                  <a:lnTo>
                    <a:pt x="194" y="84"/>
                  </a:lnTo>
                  <a:lnTo>
                    <a:pt x="53" y="84"/>
                  </a:lnTo>
                  <a:lnTo>
                    <a:pt x="53" y="43"/>
                  </a:lnTo>
                  <a:lnTo>
                    <a:pt x="0" y="43"/>
                  </a:lnTo>
                  <a:lnTo>
                    <a:pt x="0" y="110"/>
                  </a:lnTo>
                  <a:cubicBezTo>
                    <a:pt x="0" y="125"/>
                    <a:pt x="12" y="137"/>
                    <a:pt x="27" y="137"/>
                  </a:cubicBezTo>
                  <a:lnTo>
                    <a:pt x="194" y="137"/>
                  </a:lnTo>
                  <a:lnTo>
                    <a:pt x="141" y="167"/>
                  </a:lnTo>
                  <a:cubicBezTo>
                    <a:pt x="128" y="174"/>
                    <a:pt x="123" y="190"/>
                    <a:pt x="130" y="203"/>
                  </a:cubicBezTo>
                  <a:cubicBezTo>
                    <a:pt x="135" y="212"/>
                    <a:pt x="144" y="217"/>
                    <a:pt x="154" y="217"/>
                  </a:cubicBezTo>
                  <a:cubicBezTo>
                    <a:pt x="158" y="217"/>
                    <a:pt x="163" y="216"/>
                    <a:pt x="167" y="214"/>
                  </a:cubicBezTo>
                  <a:lnTo>
                    <a:pt x="310" y="134"/>
                  </a:lnTo>
                  <a:cubicBezTo>
                    <a:pt x="310" y="134"/>
                    <a:pt x="310" y="134"/>
                    <a:pt x="310" y="134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2" y="133"/>
                    <a:pt x="313" y="132"/>
                    <a:pt x="313" y="132"/>
                  </a:cubicBezTo>
                  <a:cubicBezTo>
                    <a:pt x="314" y="131"/>
                    <a:pt x="315" y="130"/>
                    <a:pt x="315" y="130"/>
                  </a:cubicBezTo>
                  <a:cubicBezTo>
                    <a:pt x="316" y="130"/>
                    <a:pt x="316" y="130"/>
                    <a:pt x="316" y="129"/>
                  </a:cubicBezTo>
                  <a:cubicBezTo>
                    <a:pt x="316" y="129"/>
                    <a:pt x="316" y="129"/>
                    <a:pt x="316" y="129"/>
                  </a:cubicBezTo>
                  <a:cubicBezTo>
                    <a:pt x="317" y="129"/>
                    <a:pt x="317" y="128"/>
                    <a:pt x="317" y="128"/>
                  </a:cubicBezTo>
                  <a:cubicBezTo>
                    <a:pt x="318" y="127"/>
                    <a:pt x="318" y="127"/>
                    <a:pt x="319" y="126"/>
                  </a:cubicBezTo>
                  <a:cubicBezTo>
                    <a:pt x="319" y="125"/>
                    <a:pt x="320" y="125"/>
                    <a:pt x="320" y="124"/>
                  </a:cubicBezTo>
                  <a:cubicBezTo>
                    <a:pt x="320" y="124"/>
                    <a:pt x="320" y="124"/>
                    <a:pt x="321" y="123"/>
                  </a:cubicBezTo>
                  <a:cubicBezTo>
                    <a:pt x="321" y="123"/>
                    <a:pt x="321" y="123"/>
                    <a:pt x="321" y="123"/>
                  </a:cubicBezTo>
                  <a:cubicBezTo>
                    <a:pt x="321" y="123"/>
                    <a:pt x="321" y="122"/>
                    <a:pt x="321" y="122"/>
                  </a:cubicBezTo>
                  <a:cubicBezTo>
                    <a:pt x="322" y="121"/>
                    <a:pt x="322" y="120"/>
                    <a:pt x="322" y="120"/>
                  </a:cubicBezTo>
                  <a:cubicBezTo>
                    <a:pt x="322" y="119"/>
                    <a:pt x="323" y="119"/>
                    <a:pt x="323" y="118"/>
                  </a:cubicBezTo>
                  <a:cubicBezTo>
                    <a:pt x="323" y="118"/>
                    <a:pt x="323" y="117"/>
                    <a:pt x="323" y="117"/>
                  </a:cubicBezTo>
                  <a:cubicBezTo>
                    <a:pt x="323" y="116"/>
                    <a:pt x="323" y="115"/>
                    <a:pt x="324" y="115"/>
                  </a:cubicBezTo>
                  <a:cubicBezTo>
                    <a:pt x="324" y="114"/>
                    <a:pt x="324" y="114"/>
                    <a:pt x="324" y="113"/>
                  </a:cubicBezTo>
                  <a:cubicBezTo>
                    <a:pt x="324" y="112"/>
                    <a:pt x="324" y="112"/>
                    <a:pt x="324" y="111"/>
                  </a:cubicBezTo>
                  <a:cubicBezTo>
                    <a:pt x="324" y="111"/>
                    <a:pt x="324" y="111"/>
                    <a:pt x="324" y="110"/>
                  </a:cubicBezTo>
                  <a:cubicBezTo>
                    <a:pt x="324" y="110"/>
                    <a:pt x="324" y="110"/>
                    <a:pt x="324" y="10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125" name="Freeform 73">
              <a:extLst>
                <a:ext uri="{FF2B5EF4-FFF2-40B4-BE49-F238E27FC236}">
                  <a16:creationId xmlns:a16="http://schemas.microsoft.com/office/drawing/2014/main" id="{12697DE7-469F-0911-523C-529BA3B8654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1838" y="914400"/>
              <a:ext cx="536574" cy="420688"/>
            </a:xfrm>
            <a:custGeom>
              <a:avLst/>
              <a:gdLst>
                <a:gd name="T0" fmla="*/ 620 w 1240"/>
                <a:gd name="T1" fmla="*/ 622 h 977"/>
                <a:gd name="T2" fmla="*/ 620 w 1240"/>
                <a:gd name="T3" fmla="*/ 622 h 977"/>
                <a:gd name="T4" fmla="*/ 66 w 1240"/>
                <a:gd name="T5" fmla="*/ 344 h 977"/>
                <a:gd name="T6" fmla="*/ 620 w 1240"/>
                <a:gd name="T7" fmla="*/ 65 h 977"/>
                <a:gd name="T8" fmla="*/ 1173 w 1240"/>
                <a:gd name="T9" fmla="*/ 344 h 977"/>
                <a:gd name="T10" fmla="*/ 620 w 1240"/>
                <a:gd name="T11" fmla="*/ 622 h 977"/>
                <a:gd name="T12" fmla="*/ 1240 w 1240"/>
                <a:gd name="T13" fmla="*/ 594 h 977"/>
                <a:gd name="T14" fmla="*/ 1240 w 1240"/>
                <a:gd name="T15" fmla="*/ 594 h 977"/>
                <a:gd name="T16" fmla="*/ 1240 w 1240"/>
                <a:gd name="T17" fmla="*/ 364 h 977"/>
                <a:gd name="T18" fmla="*/ 1240 w 1240"/>
                <a:gd name="T19" fmla="*/ 358 h 977"/>
                <a:gd name="T20" fmla="*/ 1240 w 1240"/>
                <a:gd name="T21" fmla="*/ 344 h 977"/>
                <a:gd name="T22" fmla="*/ 620 w 1240"/>
                <a:gd name="T23" fmla="*/ 0 h 977"/>
                <a:gd name="T24" fmla="*/ 0 w 1240"/>
                <a:gd name="T25" fmla="*/ 344 h 977"/>
                <a:gd name="T26" fmla="*/ 0 w 1240"/>
                <a:gd name="T27" fmla="*/ 358 h 977"/>
                <a:gd name="T28" fmla="*/ 0 w 1240"/>
                <a:gd name="T29" fmla="*/ 364 h 977"/>
                <a:gd name="T30" fmla="*/ 0 w 1240"/>
                <a:gd name="T31" fmla="*/ 594 h 977"/>
                <a:gd name="T32" fmla="*/ 442 w 1240"/>
                <a:gd name="T33" fmla="*/ 925 h 977"/>
                <a:gd name="T34" fmla="*/ 509 w 1240"/>
                <a:gd name="T35" fmla="*/ 977 h 977"/>
                <a:gd name="T36" fmla="*/ 579 w 1240"/>
                <a:gd name="T37" fmla="*/ 908 h 977"/>
                <a:gd name="T38" fmla="*/ 509 w 1240"/>
                <a:gd name="T39" fmla="*/ 839 h 977"/>
                <a:gd name="T40" fmla="*/ 459 w 1240"/>
                <a:gd name="T41" fmla="*/ 860 h 977"/>
                <a:gd name="T42" fmla="*/ 66 w 1240"/>
                <a:gd name="T43" fmla="*/ 594 h 977"/>
                <a:gd name="T44" fmla="*/ 66 w 1240"/>
                <a:gd name="T45" fmla="*/ 502 h 977"/>
                <a:gd name="T46" fmla="*/ 620 w 1240"/>
                <a:gd name="T47" fmla="*/ 689 h 977"/>
                <a:gd name="T48" fmla="*/ 1173 w 1240"/>
                <a:gd name="T49" fmla="*/ 502 h 977"/>
                <a:gd name="T50" fmla="*/ 1173 w 1240"/>
                <a:gd name="T51" fmla="*/ 594 h 977"/>
                <a:gd name="T52" fmla="*/ 773 w 1240"/>
                <a:gd name="T53" fmla="*/ 861 h 977"/>
                <a:gd name="T54" fmla="*/ 722 w 1240"/>
                <a:gd name="T55" fmla="*/ 839 h 977"/>
                <a:gd name="T56" fmla="*/ 653 w 1240"/>
                <a:gd name="T57" fmla="*/ 908 h 977"/>
                <a:gd name="T58" fmla="*/ 722 w 1240"/>
                <a:gd name="T59" fmla="*/ 977 h 977"/>
                <a:gd name="T60" fmla="*/ 789 w 1240"/>
                <a:gd name="T61" fmla="*/ 926 h 977"/>
                <a:gd name="T62" fmla="*/ 1240 w 1240"/>
                <a:gd name="T63" fmla="*/ 594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0" h="977">
                  <a:moveTo>
                    <a:pt x="620" y="622"/>
                  </a:moveTo>
                  <a:lnTo>
                    <a:pt x="620" y="622"/>
                  </a:lnTo>
                  <a:cubicBezTo>
                    <a:pt x="320" y="622"/>
                    <a:pt x="66" y="495"/>
                    <a:pt x="66" y="344"/>
                  </a:cubicBezTo>
                  <a:cubicBezTo>
                    <a:pt x="66" y="193"/>
                    <a:pt x="320" y="65"/>
                    <a:pt x="620" y="65"/>
                  </a:cubicBezTo>
                  <a:cubicBezTo>
                    <a:pt x="920" y="65"/>
                    <a:pt x="1173" y="193"/>
                    <a:pt x="1173" y="344"/>
                  </a:cubicBezTo>
                  <a:cubicBezTo>
                    <a:pt x="1173" y="495"/>
                    <a:pt x="920" y="622"/>
                    <a:pt x="620" y="622"/>
                  </a:cubicBezTo>
                  <a:close/>
                  <a:moveTo>
                    <a:pt x="1240" y="594"/>
                  </a:moveTo>
                  <a:lnTo>
                    <a:pt x="1240" y="594"/>
                  </a:lnTo>
                  <a:lnTo>
                    <a:pt x="1240" y="364"/>
                  </a:lnTo>
                  <a:cubicBezTo>
                    <a:pt x="1240" y="362"/>
                    <a:pt x="1240" y="360"/>
                    <a:pt x="1240" y="358"/>
                  </a:cubicBezTo>
                  <a:cubicBezTo>
                    <a:pt x="1240" y="353"/>
                    <a:pt x="1240" y="348"/>
                    <a:pt x="1240" y="344"/>
                  </a:cubicBezTo>
                  <a:cubicBezTo>
                    <a:pt x="1240" y="150"/>
                    <a:pt x="968" y="0"/>
                    <a:pt x="620" y="0"/>
                  </a:cubicBezTo>
                  <a:cubicBezTo>
                    <a:pt x="272" y="0"/>
                    <a:pt x="0" y="150"/>
                    <a:pt x="0" y="344"/>
                  </a:cubicBezTo>
                  <a:cubicBezTo>
                    <a:pt x="0" y="348"/>
                    <a:pt x="0" y="353"/>
                    <a:pt x="0" y="358"/>
                  </a:cubicBezTo>
                  <a:cubicBezTo>
                    <a:pt x="0" y="360"/>
                    <a:pt x="0" y="362"/>
                    <a:pt x="0" y="364"/>
                  </a:cubicBezTo>
                  <a:lnTo>
                    <a:pt x="0" y="594"/>
                  </a:lnTo>
                  <a:cubicBezTo>
                    <a:pt x="0" y="749"/>
                    <a:pt x="182" y="882"/>
                    <a:pt x="442" y="925"/>
                  </a:cubicBezTo>
                  <a:cubicBezTo>
                    <a:pt x="450" y="955"/>
                    <a:pt x="477" y="977"/>
                    <a:pt x="509" y="977"/>
                  </a:cubicBezTo>
                  <a:cubicBezTo>
                    <a:pt x="548" y="977"/>
                    <a:pt x="579" y="946"/>
                    <a:pt x="579" y="908"/>
                  </a:cubicBezTo>
                  <a:cubicBezTo>
                    <a:pt x="579" y="870"/>
                    <a:pt x="548" y="839"/>
                    <a:pt x="509" y="839"/>
                  </a:cubicBezTo>
                  <a:cubicBezTo>
                    <a:pt x="490" y="839"/>
                    <a:pt x="472" y="847"/>
                    <a:pt x="459" y="860"/>
                  </a:cubicBezTo>
                  <a:cubicBezTo>
                    <a:pt x="231" y="824"/>
                    <a:pt x="66" y="715"/>
                    <a:pt x="66" y="594"/>
                  </a:cubicBezTo>
                  <a:lnTo>
                    <a:pt x="66" y="502"/>
                  </a:lnTo>
                  <a:cubicBezTo>
                    <a:pt x="168" y="613"/>
                    <a:pt x="375" y="689"/>
                    <a:pt x="620" y="689"/>
                  </a:cubicBezTo>
                  <a:cubicBezTo>
                    <a:pt x="865" y="689"/>
                    <a:pt x="1072" y="613"/>
                    <a:pt x="1173" y="502"/>
                  </a:cubicBezTo>
                  <a:lnTo>
                    <a:pt x="1173" y="594"/>
                  </a:lnTo>
                  <a:cubicBezTo>
                    <a:pt x="1173" y="717"/>
                    <a:pt x="1005" y="827"/>
                    <a:pt x="773" y="861"/>
                  </a:cubicBezTo>
                  <a:cubicBezTo>
                    <a:pt x="761" y="847"/>
                    <a:pt x="743" y="839"/>
                    <a:pt x="722" y="839"/>
                  </a:cubicBezTo>
                  <a:cubicBezTo>
                    <a:pt x="684" y="839"/>
                    <a:pt x="653" y="870"/>
                    <a:pt x="653" y="908"/>
                  </a:cubicBezTo>
                  <a:cubicBezTo>
                    <a:pt x="653" y="946"/>
                    <a:pt x="684" y="977"/>
                    <a:pt x="722" y="977"/>
                  </a:cubicBezTo>
                  <a:cubicBezTo>
                    <a:pt x="754" y="977"/>
                    <a:pt x="781" y="956"/>
                    <a:pt x="789" y="926"/>
                  </a:cubicBezTo>
                  <a:cubicBezTo>
                    <a:pt x="1054" y="885"/>
                    <a:pt x="1240" y="751"/>
                    <a:pt x="1240" y="5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</p:grpSp>
      <p:grpSp>
        <p:nvGrpSpPr>
          <p:cNvPr id="97" name="组合 315">
            <a:extLst>
              <a:ext uri="{FF2B5EF4-FFF2-40B4-BE49-F238E27FC236}">
                <a16:creationId xmlns:a16="http://schemas.microsoft.com/office/drawing/2014/main" id="{A2DAB2C2-E4D0-FBF4-ADF1-95F11556F16A}"/>
              </a:ext>
            </a:extLst>
          </p:cNvPr>
          <p:cNvGrpSpPr>
            <a:grpSpLocks/>
          </p:cNvGrpSpPr>
          <p:nvPr/>
        </p:nvGrpSpPr>
        <p:grpSpPr bwMode="auto">
          <a:xfrm>
            <a:off x="5166459" y="1949891"/>
            <a:ext cx="901213" cy="245011"/>
            <a:chOff x="2851150" y="1166813"/>
            <a:chExt cx="923925" cy="203200"/>
          </a:xfrm>
        </p:grpSpPr>
        <p:sp>
          <p:nvSpPr>
            <p:cNvPr id="109" name="Freeform 240">
              <a:extLst>
                <a:ext uri="{FF2B5EF4-FFF2-40B4-BE49-F238E27FC236}">
                  <a16:creationId xmlns:a16="http://schemas.microsoft.com/office/drawing/2014/main" id="{70DCABDC-CB22-45C6-C66E-FC24DB623273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0" name="Freeform 241">
              <a:extLst>
                <a:ext uri="{FF2B5EF4-FFF2-40B4-BE49-F238E27FC236}">
                  <a16:creationId xmlns:a16="http://schemas.microsoft.com/office/drawing/2014/main" id="{EFE957BE-020C-36DE-5A87-08C70E76C99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242">
              <a:extLst>
                <a:ext uri="{FF2B5EF4-FFF2-40B4-BE49-F238E27FC236}">
                  <a16:creationId xmlns:a16="http://schemas.microsoft.com/office/drawing/2014/main" id="{F776E4C9-6372-D647-6579-A448BB5662B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243">
              <a:extLst>
                <a:ext uri="{FF2B5EF4-FFF2-40B4-BE49-F238E27FC236}">
                  <a16:creationId xmlns:a16="http://schemas.microsoft.com/office/drawing/2014/main" id="{82710152-6989-0204-162C-436F2889676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3" name="Freeform 244">
              <a:extLst>
                <a:ext uri="{FF2B5EF4-FFF2-40B4-BE49-F238E27FC236}">
                  <a16:creationId xmlns:a16="http://schemas.microsoft.com/office/drawing/2014/main" id="{E851FC66-971B-8172-465C-A6A8D420A19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4" name="Freeform 245">
              <a:extLst>
                <a:ext uri="{FF2B5EF4-FFF2-40B4-BE49-F238E27FC236}">
                  <a16:creationId xmlns:a16="http://schemas.microsoft.com/office/drawing/2014/main" id="{D4F92810-B19F-96B0-3258-E833B3EEE2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246">
              <a:extLst>
                <a:ext uri="{FF2B5EF4-FFF2-40B4-BE49-F238E27FC236}">
                  <a16:creationId xmlns:a16="http://schemas.microsoft.com/office/drawing/2014/main" id="{69836A4D-B0CD-5E32-6D6A-6B82550A4A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247">
              <a:extLst>
                <a:ext uri="{FF2B5EF4-FFF2-40B4-BE49-F238E27FC236}">
                  <a16:creationId xmlns:a16="http://schemas.microsoft.com/office/drawing/2014/main" id="{5E6120F6-FBE4-60F6-8483-AF6607145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248">
              <a:extLst>
                <a:ext uri="{FF2B5EF4-FFF2-40B4-BE49-F238E27FC236}">
                  <a16:creationId xmlns:a16="http://schemas.microsoft.com/office/drawing/2014/main" id="{4AF24E87-F61C-0D30-A861-E6CF00C6CBF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249">
              <a:extLst>
                <a:ext uri="{FF2B5EF4-FFF2-40B4-BE49-F238E27FC236}">
                  <a16:creationId xmlns:a16="http://schemas.microsoft.com/office/drawing/2014/main" id="{67A1D8F1-5527-3E54-ADAB-9E7E2EE1BDE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250">
              <a:extLst>
                <a:ext uri="{FF2B5EF4-FFF2-40B4-BE49-F238E27FC236}">
                  <a16:creationId xmlns:a16="http://schemas.microsoft.com/office/drawing/2014/main" id="{D713DDB5-452C-C9A0-0156-3AED17CBDE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251">
              <a:extLst>
                <a:ext uri="{FF2B5EF4-FFF2-40B4-BE49-F238E27FC236}">
                  <a16:creationId xmlns:a16="http://schemas.microsoft.com/office/drawing/2014/main" id="{E88D58C1-39B8-703D-5D53-F720EB0341C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8" name="组合 327">
            <a:extLst>
              <a:ext uri="{FF2B5EF4-FFF2-40B4-BE49-F238E27FC236}">
                <a16:creationId xmlns:a16="http://schemas.microsoft.com/office/drawing/2014/main" id="{DA21AE87-99C0-0098-F8C1-CAC4C3402DF4}"/>
              </a:ext>
            </a:extLst>
          </p:cNvPr>
          <p:cNvGrpSpPr>
            <a:grpSpLocks/>
          </p:cNvGrpSpPr>
          <p:nvPr/>
        </p:nvGrpSpPr>
        <p:grpSpPr bwMode="auto">
          <a:xfrm>
            <a:off x="5440539" y="2809522"/>
            <a:ext cx="176235" cy="407299"/>
            <a:chOff x="727075" y="3775076"/>
            <a:chExt cx="406400" cy="754063"/>
          </a:xfrm>
        </p:grpSpPr>
        <p:sp>
          <p:nvSpPr>
            <p:cNvPr id="102" name="Freeform 95">
              <a:extLst>
                <a:ext uri="{FF2B5EF4-FFF2-40B4-BE49-F238E27FC236}">
                  <a16:creationId xmlns:a16="http://schemas.microsoft.com/office/drawing/2014/main" id="{818DA283-496C-82D6-4B68-9EE2A5DE21B1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96">
              <a:extLst>
                <a:ext uri="{FF2B5EF4-FFF2-40B4-BE49-F238E27FC236}">
                  <a16:creationId xmlns:a16="http://schemas.microsoft.com/office/drawing/2014/main" id="{2139CCCF-9FDF-797C-B960-4D56E7B8A86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97">
              <a:extLst>
                <a:ext uri="{FF2B5EF4-FFF2-40B4-BE49-F238E27FC236}">
                  <a16:creationId xmlns:a16="http://schemas.microsoft.com/office/drawing/2014/main" id="{6CD5AFA8-E725-5F11-9DC5-BD29C0C95886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98">
              <a:extLst>
                <a:ext uri="{FF2B5EF4-FFF2-40B4-BE49-F238E27FC236}">
                  <a16:creationId xmlns:a16="http://schemas.microsoft.com/office/drawing/2014/main" id="{89560F2B-0450-FB46-12FB-597DED58CBB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99">
              <a:extLst>
                <a:ext uri="{FF2B5EF4-FFF2-40B4-BE49-F238E27FC236}">
                  <a16:creationId xmlns:a16="http://schemas.microsoft.com/office/drawing/2014/main" id="{B2184345-87A8-A4EE-04C9-4FDAA7AF4AE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100">
              <a:extLst>
                <a:ext uri="{FF2B5EF4-FFF2-40B4-BE49-F238E27FC236}">
                  <a16:creationId xmlns:a16="http://schemas.microsoft.com/office/drawing/2014/main" id="{931411EF-B64B-7CE8-4C0C-BAE9E9C9F2E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101">
              <a:extLst>
                <a:ext uri="{FF2B5EF4-FFF2-40B4-BE49-F238E27FC236}">
                  <a16:creationId xmlns:a16="http://schemas.microsoft.com/office/drawing/2014/main" id="{89579138-2CFA-C221-891D-817C18C2B2E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9" name="直接连接符 98">
            <a:extLst>
              <a:ext uri="{FF2B5EF4-FFF2-40B4-BE49-F238E27FC236}">
                <a16:creationId xmlns:a16="http://schemas.microsoft.com/office/drawing/2014/main" id="{FB5B8618-02E4-292B-F101-DB10F1B651F2}"/>
              </a:ext>
            </a:extLst>
          </p:cNvPr>
          <p:cNvCxnSpPr>
            <a:cxnSpLocks/>
          </p:cNvCxnSpPr>
          <p:nvPr/>
        </p:nvCxnSpPr>
        <p:spPr bwMode="auto">
          <a:xfrm flipV="1">
            <a:off x="5529062" y="2184988"/>
            <a:ext cx="178960" cy="625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文本框 99">
            <a:extLst>
              <a:ext uri="{FF2B5EF4-FFF2-40B4-BE49-F238E27FC236}">
                <a16:creationId xmlns:a16="http://schemas.microsoft.com/office/drawing/2014/main" id="{D32FEA05-7EB1-81C3-7157-1901E87D80B4}"/>
              </a:ext>
            </a:extLst>
          </p:cNvPr>
          <p:cNvSpPr txBox="1"/>
          <p:nvPr/>
        </p:nvSpPr>
        <p:spPr>
          <a:xfrm>
            <a:off x="5770534" y="2860371"/>
            <a:ext cx="336279" cy="23377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01" name="直接连接符 100">
            <a:extLst>
              <a:ext uri="{FF2B5EF4-FFF2-40B4-BE49-F238E27FC236}">
                <a16:creationId xmlns:a16="http://schemas.microsoft.com/office/drawing/2014/main" id="{91590DB6-C524-FD52-2A6A-B5A813828708}"/>
              </a:ext>
            </a:extLst>
          </p:cNvPr>
          <p:cNvCxnSpPr>
            <a:cxnSpLocks/>
            <a:endCxn id="125" idx="15"/>
          </p:cNvCxnSpPr>
          <p:nvPr/>
        </p:nvCxnSpPr>
        <p:spPr bwMode="auto">
          <a:xfrm flipV="1">
            <a:off x="5757090" y="1335683"/>
            <a:ext cx="1100636" cy="610901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64" name="直接连接符 163">
            <a:extLst>
              <a:ext uri="{FF2B5EF4-FFF2-40B4-BE49-F238E27FC236}">
                <a16:creationId xmlns:a16="http://schemas.microsoft.com/office/drawing/2014/main" id="{BC1B60F4-1FFF-77AE-D153-92DF3A6565BD}"/>
              </a:ext>
            </a:extLst>
          </p:cNvPr>
          <p:cNvCxnSpPr>
            <a:stCxn id="125" idx="4"/>
            <a:endCxn id="46" idx="14"/>
          </p:cNvCxnSpPr>
          <p:nvPr/>
        </p:nvCxnSpPr>
        <p:spPr bwMode="auto">
          <a:xfrm flipV="1">
            <a:off x="7110453" y="1229081"/>
            <a:ext cx="3148392" cy="46518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2" name="矩形: 圆角 1">
            <a:extLst>
              <a:ext uri="{FF2B5EF4-FFF2-40B4-BE49-F238E27FC236}">
                <a16:creationId xmlns:a16="http://schemas.microsoft.com/office/drawing/2014/main" id="{BB15A5E1-ADB3-BD6F-5568-49D7B890743C}"/>
              </a:ext>
            </a:extLst>
          </p:cNvPr>
          <p:cNvSpPr/>
          <p:nvPr/>
        </p:nvSpPr>
        <p:spPr bwMode="auto">
          <a:xfrm>
            <a:off x="5038216" y="1098674"/>
            <a:ext cx="3325403" cy="2330325"/>
          </a:xfrm>
          <a:prstGeom prst="roundRect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sp>
        <p:nvSpPr>
          <p:cNvPr id="165" name="矩形: 圆角 164">
            <a:extLst>
              <a:ext uri="{FF2B5EF4-FFF2-40B4-BE49-F238E27FC236}">
                <a16:creationId xmlns:a16="http://schemas.microsoft.com/office/drawing/2014/main" id="{CD71E538-990E-DB88-7349-009FB17FD389}"/>
              </a:ext>
            </a:extLst>
          </p:cNvPr>
          <p:cNvSpPr/>
          <p:nvPr/>
        </p:nvSpPr>
        <p:spPr bwMode="auto">
          <a:xfrm>
            <a:off x="8554705" y="1095803"/>
            <a:ext cx="3325403" cy="2330325"/>
          </a:xfrm>
          <a:prstGeom prst="roundRect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431D94E6-75CF-A971-3017-045519802EC3}"/>
              </a:ext>
            </a:extLst>
          </p:cNvPr>
          <p:cNvSpPr txBox="1"/>
          <p:nvPr/>
        </p:nvSpPr>
        <p:spPr>
          <a:xfrm>
            <a:off x="5231575" y="1213783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小组</a:t>
            </a:r>
            <a:r>
              <a:rPr lang="en-US" altLang="zh-CN" dirty="0"/>
              <a:t>1</a:t>
            </a:r>
            <a:endParaRPr lang="zh-CN" altLang="en-US" dirty="0"/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AA850D0D-7AD2-B2D2-3D65-B11F4E65228C}"/>
              </a:ext>
            </a:extLst>
          </p:cNvPr>
          <p:cNvSpPr txBox="1"/>
          <p:nvPr/>
        </p:nvSpPr>
        <p:spPr>
          <a:xfrm>
            <a:off x="10925301" y="1210860"/>
            <a:ext cx="7809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小组</a:t>
            </a:r>
            <a:r>
              <a:rPr lang="en-US" altLang="zh-CN" dirty="0"/>
              <a:t>2</a:t>
            </a:r>
            <a:endParaRPr lang="zh-CN" altLang="en-US" dirty="0"/>
          </a:p>
        </p:txBody>
      </p:sp>
      <p:sp>
        <p:nvSpPr>
          <p:cNvPr id="168" name="矩形: 圆角 167">
            <a:extLst>
              <a:ext uri="{FF2B5EF4-FFF2-40B4-BE49-F238E27FC236}">
                <a16:creationId xmlns:a16="http://schemas.microsoft.com/office/drawing/2014/main" id="{2E07CADD-2021-6042-9F88-5845DDE5B2E4}"/>
              </a:ext>
            </a:extLst>
          </p:cNvPr>
          <p:cNvSpPr/>
          <p:nvPr/>
        </p:nvSpPr>
        <p:spPr bwMode="auto">
          <a:xfrm>
            <a:off x="4876800" y="632118"/>
            <a:ext cx="7189076" cy="2949281"/>
          </a:xfrm>
          <a:prstGeom prst="roundRect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E082709-0780-4102-A4C3-34C45EC3EFEC}"/>
              </a:ext>
            </a:extLst>
          </p:cNvPr>
          <p:cNvSpPr txBox="1"/>
          <p:nvPr/>
        </p:nvSpPr>
        <p:spPr>
          <a:xfrm>
            <a:off x="8057125" y="608293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实验岛</a:t>
            </a:r>
          </a:p>
        </p:txBody>
      </p:sp>
      <p:grpSp>
        <p:nvGrpSpPr>
          <p:cNvPr id="4" name="组合 315">
            <a:extLst>
              <a:ext uri="{FF2B5EF4-FFF2-40B4-BE49-F238E27FC236}">
                <a16:creationId xmlns:a16="http://schemas.microsoft.com/office/drawing/2014/main" id="{CF34A5D9-1962-72CC-00C7-16A73D298266}"/>
              </a:ext>
            </a:extLst>
          </p:cNvPr>
          <p:cNvGrpSpPr>
            <a:grpSpLocks/>
          </p:cNvGrpSpPr>
          <p:nvPr/>
        </p:nvGrpSpPr>
        <p:grpSpPr bwMode="auto">
          <a:xfrm>
            <a:off x="10735977" y="1923776"/>
            <a:ext cx="901213" cy="245011"/>
            <a:chOff x="2851150" y="1166813"/>
            <a:chExt cx="923925" cy="203200"/>
          </a:xfrm>
        </p:grpSpPr>
        <p:sp>
          <p:nvSpPr>
            <p:cNvPr id="9" name="Freeform 240">
              <a:extLst>
                <a:ext uri="{FF2B5EF4-FFF2-40B4-BE49-F238E27FC236}">
                  <a16:creationId xmlns:a16="http://schemas.microsoft.com/office/drawing/2014/main" id="{54E794E9-E904-BD7C-9590-BE72630FE2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241">
              <a:extLst>
                <a:ext uri="{FF2B5EF4-FFF2-40B4-BE49-F238E27FC236}">
                  <a16:creationId xmlns:a16="http://schemas.microsoft.com/office/drawing/2014/main" id="{5DA3FEAC-A5A1-3C6E-9500-5EF695BFF02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7" name="Freeform 242">
              <a:extLst>
                <a:ext uri="{FF2B5EF4-FFF2-40B4-BE49-F238E27FC236}">
                  <a16:creationId xmlns:a16="http://schemas.microsoft.com/office/drawing/2014/main" id="{F6392A19-1B9D-DC76-B5E8-2596F6563800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8" name="Freeform 243">
              <a:extLst>
                <a:ext uri="{FF2B5EF4-FFF2-40B4-BE49-F238E27FC236}">
                  <a16:creationId xmlns:a16="http://schemas.microsoft.com/office/drawing/2014/main" id="{C592D0F0-89B2-1313-1FA2-6C51A9D98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244">
              <a:extLst>
                <a:ext uri="{FF2B5EF4-FFF2-40B4-BE49-F238E27FC236}">
                  <a16:creationId xmlns:a16="http://schemas.microsoft.com/office/drawing/2014/main" id="{4B0C1C78-CEA2-69D8-F88D-CE6CC4F2AB08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245">
              <a:extLst>
                <a:ext uri="{FF2B5EF4-FFF2-40B4-BE49-F238E27FC236}">
                  <a16:creationId xmlns:a16="http://schemas.microsoft.com/office/drawing/2014/main" id="{4D26E6DB-259F-B8B2-AC4F-01A2E09957AF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246">
              <a:extLst>
                <a:ext uri="{FF2B5EF4-FFF2-40B4-BE49-F238E27FC236}">
                  <a16:creationId xmlns:a16="http://schemas.microsoft.com/office/drawing/2014/main" id="{B47B0672-8467-52B0-E211-5ABA2734621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247">
              <a:extLst>
                <a:ext uri="{FF2B5EF4-FFF2-40B4-BE49-F238E27FC236}">
                  <a16:creationId xmlns:a16="http://schemas.microsoft.com/office/drawing/2014/main" id="{599242E3-6825-5B45-7FFC-847EB13E5E3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248">
              <a:extLst>
                <a:ext uri="{FF2B5EF4-FFF2-40B4-BE49-F238E27FC236}">
                  <a16:creationId xmlns:a16="http://schemas.microsoft.com/office/drawing/2014/main" id="{D619C658-1F5E-6EF7-7B65-5DAA6C4D46A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249">
              <a:extLst>
                <a:ext uri="{FF2B5EF4-FFF2-40B4-BE49-F238E27FC236}">
                  <a16:creationId xmlns:a16="http://schemas.microsoft.com/office/drawing/2014/main" id="{E0BB0ECA-0053-7BA6-68F9-F392D713A26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250">
              <a:extLst>
                <a:ext uri="{FF2B5EF4-FFF2-40B4-BE49-F238E27FC236}">
                  <a16:creationId xmlns:a16="http://schemas.microsoft.com/office/drawing/2014/main" id="{A0AA4A1A-C1D6-45F1-8C79-1AD47C5B82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251">
              <a:extLst>
                <a:ext uri="{FF2B5EF4-FFF2-40B4-BE49-F238E27FC236}">
                  <a16:creationId xmlns:a16="http://schemas.microsoft.com/office/drawing/2014/main" id="{A29DB406-2C32-F792-5CBF-1F6C71B500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7" name="直接连接符 56">
            <a:extLst>
              <a:ext uri="{FF2B5EF4-FFF2-40B4-BE49-F238E27FC236}">
                <a16:creationId xmlns:a16="http://schemas.microsoft.com/office/drawing/2014/main" id="{5D051186-E109-0127-F17B-9602FDEF77BD}"/>
              </a:ext>
            </a:extLst>
          </p:cNvPr>
          <p:cNvCxnSpPr>
            <a:cxnSpLocks/>
          </p:cNvCxnSpPr>
          <p:nvPr/>
        </p:nvCxnSpPr>
        <p:spPr bwMode="auto">
          <a:xfrm flipV="1">
            <a:off x="10846437" y="2123196"/>
            <a:ext cx="178960" cy="62534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104738490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实验要求：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11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6373D9-C1C3-EAEE-9062-C50429D1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69951" y="1187178"/>
            <a:ext cx="10572749" cy="4572491"/>
          </a:xfrm>
        </p:spPr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地址分配要求</a:t>
            </a:r>
            <a:endParaRPr lang="en-US" altLang="zh-CN" dirty="0"/>
          </a:p>
          <a:p>
            <a:pPr lvl="1"/>
            <a:r>
              <a:rPr lang="zh-CN" altLang="en-US" dirty="0"/>
              <a:t>内网地址：每小组使用</a:t>
            </a:r>
            <a:r>
              <a:rPr lang="en-US" altLang="zh-CN" dirty="0"/>
              <a:t>16</a:t>
            </a:r>
            <a:r>
              <a:rPr lang="zh-CN" altLang="en-US" dirty="0"/>
              <a:t>位网段，</a:t>
            </a:r>
            <a:r>
              <a:rPr lang="en-US" altLang="zh-CN" dirty="0"/>
              <a:t>10.x.0.0/16 </a:t>
            </a:r>
            <a:r>
              <a:rPr lang="zh-CN" altLang="en-US" dirty="0"/>
              <a:t>。小组</a:t>
            </a:r>
            <a:r>
              <a:rPr lang="en-US" altLang="zh-CN" dirty="0"/>
              <a:t>1 </a:t>
            </a:r>
            <a:r>
              <a:rPr lang="zh-CN" altLang="en-US" dirty="0"/>
              <a:t>地址</a:t>
            </a:r>
            <a:r>
              <a:rPr lang="en-US" altLang="zh-CN" dirty="0"/>
              <a:t>x </a:t>
            </a:r>
            <a:r>
              <a:rPr lang="zh-CN" altLang="en-US" dirty="0"/>
              <a:t>为</a:t>
            </a:r>
            <a:r>
              <a:rPr lang="en-US" altLang="zh-CN" dirty="0"/>
              <a:t>1</a:t>
            </a:r>
            <a:r>
              <a:rPr lang="zh-CN" altLang="en-US" dirty="0"/>
              <a:t>，小组</a:t>
            </a:r>
            <a:r>
              <a:rPr lang="en-US" altLang="zh-CN" dirty="0"/>
              <a:t>n </a:t>
            </a:r>
            <a:r>
              <a:rPr lang="zh-CN" altLang="en-US" dirty="0"/>
              <a:t>地址</a:t>
            </a:r>
            <a:r>
              <a:rPr lang="en-US" altLang="zh-CN" dirty="0"/>
              <a:t>x </a:t>
            </a:r>
            <a:r>
              <a:rPr lang="zh-CN" altLang="en-US" dirty="0"/>
              <a:t>为</a:t>
            </a:r>
            <a:r>
              <a:rPr lang="en-US" altLang="zh-CN" dirty="0"/>
              <a:t>n</a:t>
            </a:r>
          </a:p>
          <a:p>
            <a:pPr lvl="2"/>
            <a:r>
              <a:rPr lang="zh-CN" altLang="en-US" dirty="0"/>
              <a:t>路由器</a:t>
            </a:r>
            <a:r>
              <a:rPr lang="en-US" altLang="zh-CN" dirty="0"/>
              <a:t>(</a:t>
            </a:r>
            <a:r>
              <a:rPr lang="zh-CN" altLang="en-US" dirty="0"/>
              <a:t>含</a:t>
            </a:r>
            <a:r>
              <a:rPr lang="en-US" altLang="zh-CN" dirty="0"/>
              <a:t>3</a:t>
            </a:r>
            <a:r>
              <a:rPr lang="zh-CN" altLang="en-US" dirty="0"/>
              <a:t>层交换机</a:t>
            </a:r>
            <a:r>
              <a:rPr lang="en-US" altLang="zh-CN" dirty="0"/>
              <a:t>)</a:t>
            </a:r>
            <a:r>
              <a:rPr lang="zh-CN" altLang="en-US" dirty="0"/>
              <a:t>间接口</a:t>
            </a:r>
            <a:r>
              <a:rPr lang="en-US" altLang="zh-CN" dirty="0"/>
              <a:t>IP</a:t>
            </a:r>
            <a:r>
              <a:rPr lang="zh-CN" altLang="en-US" dirty="0"/>
              <a:t>地址使用</a:t>
            </a:r>
            <a:r>
              <a:rPr lang="en-US" altLang="zh-CN" dirty="0"/>
              <a:t>10.x.100.0/24</a:t>
            </a:r>
            <a:r>
              <a:rPr lang="zh-CN" altLang="en-US" dirty="0"/>
              <a:t>网段内地址</a:t>
            </a:r>
            <a:endParaRPr lang="en-US" altLang="zh-CN" dirty="0"/>
          </a:p>
          <a:p>
            <a:pPr lvl="3"/>
            <a:r>
              <a:rPr lang="zh-CN" altLang="en-US" dirty="0"/>
              <a:t>每个接口网段使用其中</a:t>
            </a:r>
            <a:r>
              <a:rPr lang="en-US" altLang="zh-CN" dirty="0"/>
              <a:t>30</a:t>
            </a:r>
            <a:r>
              <a:rPr lang="zh-CN" altLang="en-US" dirty="0"/>
              <a:t>位前缀网段</a:t>
            </a:r>
          </a:p>
          <a:p>
            <a:pPr lvl="3"/>
            <a:r>
              <a:rPr lang="en-US" altLang="zh-CN" dirty="0"/>
              <a:t>OSPF </a:t>
            </a:r>
            <a:r>
              <a:rPr lang="en-US" altLang="zh-CN" dirty="0" err="1"/>
              <a:t>Routerid</a:t>
            </a:r>
            <a:r>
              <a:rPr lang="en-US" altLang="zh-CN" dirty="0"/>
              <a:t> </a:t>
            </a:r>
            <a:r>
              <a:rPr lang="zh-CN" altLang="en-US" dirty="0"/>
              <a:t>使用此网段内剩余</a:t>
            </a:r>
            <a:r>
              <a:rPr lang="en-US" altLang="zh-CN" dirty="0"/>
              <a:t>32</a:t>
            </a:r>
            <a:r>
              <a:rPr lang="zh-CN" altLang="en-US" dirty="0"/>
              <a:t>位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</a:p>
          <a:p>
            <a:pPr lvl="2"/>
            <a:r>
              <a:rPr lang="en-US" altLang="zh-CN" dirty="0"/>
              <a:t>PC</a:t>
            </a:r>
            <a:r>
              <a:rPr lang="zh-CN" altLang="en-US" dirty="0"/>
              <a:t>机作为普通终端使用时，使用除</a:t>
            </a:r>
            <a:r>
              <a:rPr lang="en-US" altLang="zh-CN" dirty="0"/>
              <a:t>10.x.100.0/24</a:t>
            </a:r>
            <a:r>
              <a:rPr lang="zh-CN" altLang="en-US" dirty="0"/>
              <a:t>网段外的网段</a:t>
            </a:r>
            <a:endParaRPr lang="en-US" altLang="zh-CN" dirty="0"/>
          </a:p>
          <a:p>
            <a:pPr lvl="1"/>
            <a:endParaRPr lang="en-US" altLang="zh-CN" dirty="0"/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dirty="0">
                <a:solidFill>
                  <a:srgbClr val="000000"/>
                </a:solidFill>
              </a:rPr>
              <a:t>交换机、路由器 保存恢复配置要求</a:t>
            </a:r>
            <a:endParaRPr lang="en-US" altLang="zh-CN" dirty="0"/>
          </a:p>
          <a:p>
            <a:pPr lvl="1"/>
            <a:r>
              <a:rPr lang="zh-CN" altLang="en-US" dirty="0">
                <a:solidFill>
                  <a:srgbClr val="000000"/>
                </a:solidFill>
              </a:rPr>
              <a:t>实验配置比较简单，可不保存恢复配置。实验</a:t>
            </a:r>
            <a:r>
              <a:rPr lang="en-US" altLang="zh-CN" dirty="0">
                <a:solidFill>
                  <a:srgbClr val="000000"/>
                </a:solidFill>
              </a:rPr>
              <a:t>3.2</a:t>
            </a:r>
            <a:r>
              <a:rPr lang="zh-CN" altLang="en-US" dirty="0">
                <a:solidFill>
                  <a:srgbClr val="000000"/>
                </a:solidFill>
              </a:rPr>
              <a:t>时记录下相关配置，实验</a:t>
            </a:r>
            <a:r>
              <a:rPr lang="en-US" altLang="zh-CN" dirty="0">
                <a:solidFill>
                  <a:srgbClr val="000000"/>
                </a:solidFill>
              </a:rPr>
              <a:t>3.3</a:t>
            </a:r>
            <a:r>
              <a:rPr lang="zh-CN" altLang="en-US" dirty="0">
                <a:solidFill>
                  <a:srgbClr val="000000"/>
                </a:solidFill>
              </a:rPr>
              <a:t>时重新配置一次</a:t>
            </a:r>
            <a:endParaRPr kumimoji="0" lang="en-US" altLang="zh-CN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lvl="1"/>
            <a:endParaRPr lang="zh-CN" altLang="en-US" dirty="0"/>
          </a:p>
          <a:p>
            <a:pPr lvl="1"/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7234068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IP</a:t>
            </a:r>
            <a:r>
              <a:rPr lang="zh-CN" altLang="en-US" dirty="0"/>
              <a:t>地址分配示例：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955331" y="6256187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12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E6373D9-C1C3-EAEE-9062-C50429D11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7066" y="1159813"/>
            <a:ext cx="3934377" cy="5338700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1400" dirty="0"/>
              <a:t>     优秀的管理员希望能通过</a:t>
            </a:r>
            <a:r>
              <a:rPr lang="en-US" altLang="zh-CN" sz="1400" dirty="0"/>
              <a:t>IP</a:t>
            </a:r>
            <a:r>
              <a:rPr lang="zh-CN" altLang="en-US" sz="1400" dirty="0"/>
              <a:t>地址看出报文的源头和目的，因此</a:t>
            </a:r>
            <a:r>
              <a:rPr lang="en-US" altLang="zh-CN" sz="1400" dirty="0"/>
              <a:t>IP</a:t>
            </a:r>
            <a:r>
              <a:rPr lang="zh-CN" altLang="en-US" sz="1400" dirty="0"/>
              <a:t>地址在分配时通常会对应一些身份属性。例如某宿舍楼接入的终端网段为</a:t>
            </a:r>
            <a:r>
              <a:rPr lang="en-US" altLang="zh-CN" sz="1400" dirty="0"/>
              <a:t>m</a:t>
            </a:r>
            <a:r>
              <a:rPr lang="zh-CN" altLang="en-US" sz="1400" dirty="0"/>
              <a:t>网段，教学楼接入终端的为</a:t>
            </a:r>
            <a:r>
              <a:rPr lang="en-US" altLang="zh-CN" sz="1400" dirty="0"/>
              <a:t>n</a:t>
            </a:r>
            <a:r>
              <a:rPr lang="zh-CN" altLang="en-US" sz="1400" dirty="0"/>
              <a:t>网段；路由器间互联使用的为</a:t>
            </a:r>
            <a:r>
              <a:rPr lang="en-US" altLang="zh-CN" sz="1400" dirty="0"/>
              <a:t>x</a:t>
            </a:r>
            <a:r>
              <a:rPr lang="zh-CN" altLang="en-US" sz="1400" dirty="0"/>
              <a:t>网段等</a:t>
            </a:r>
            <a:endParaRPr lang="en-US" altLang="zh-CN" sz="1400" dirty="0"/>
          </a:p>
          <a:p>
            <a:pPr marL="0" indent="0">
              <a:lnSpc>
                <a:spcPct val="150000"/>
              </a:lnSpc>
              <a:buNone/>
            </a:pPr>
            <a:endParaRPr lang="en-US" altLang="zh-CN" sz="1400" dirty="0"/>
          </a:p>
          <a:p>
            <a:pPr>
              <a:lnSpc>
                <a:spcPct val="150000"/>
              </a:lnSpc>
            </a:pPr>
            <a:r>
              <a:rPr lang="zh-CN" altLang="en-US" sz="1400" dirty="0"/>
              <a:t>假设小组编号</a:t>
            </a:r>
            <a:r>
              <a:rPr lang="en-US" altLang="zh-CN" sz="1400" dirty="0"/>
              <a:t>100</a:t>
            </a:r>
            <a:r>
              <a:rPr lang="zh-CN" altLang="en-US" sz="1400" dirty="0"/>
              <a:t>，以 </a:t>
            </a:r>
            <a:r>
              <a:rPr lang="en-US" altLang="zh-CN" sz="1400" dirty="0"/>
              <a:t>3.3 </a:t>
            </a:r>
            <a:r>
              <a:rPr lang="zh-CN" altLang="en-US" sz="1400" dirty="0"/>
              <a:t>实验为例，</a:t>
            </a:r>
            <a:r>
              <a:rPr lang="en-US" altLang="zh-CN" sz="1400" dirty="0"/>
              <a:t>IP</a:t>
            </a:r>
            <a:r>
              <a:rPr lang="zh-CN" altLang="en-US" sz="1400" dirty="0"/>
              <a:t>地址规划如下：</a:t>
            </a:r>
            <a:endParaRPr lang="en-US" altLang="zh-CN" sz="1400" dirty="0"/>
          </a:p>
          <a:p>
            <a:pPr lvl="1">
              <a:lnSpc>
                <a:spcPct val="150000"/>
              </a:lnSpc>
            </a:pPr>
            <a:r>
              <a:rPr lang="zh-CN" altLang="en-US" sz="1200" dirty="0"/>
              <a:t>实验使用的</a:t>
            </a:r>
            <a:r>
              <a:rPr lang="en-US" altLang="zh-CN" sz="1200" dirty="0"/>
              <a:t>IP</a:t>
            </a:r>
            <a:r>
              <a:rPr lang="zh-CN" altLang="en-US" sz="1200" dirty="0"/>
              <a:t>地址范围为 </a:t>
            </a:r>
            <a:r>
              <a:rPr lang="en-US" altLang="zh-CN" sz="1200" dirty="0"/>
              <a:t>10.</a:t>
            </a:r>
            <a:r>
              <a:rPr lang="en-US" altLang="zh-CN" sz="1200" b="1" dirty="0">
                <a:solidFill>
                  <a:srgbClr val="FF0000"/>
                </a:solidFill>
              </a:rPr>
              <a:t>100</a:t>
            </a:r>
            <a:r>
              <a:rPr lang="en-US" altLang="zh-CN" sz="1200" dirty="0"/>
              <a:t>.0.0/16 </a:t>
            </a:r>
            <a:r>
              <a:rPr lang="zh-CN" altLang="en-US" sz="1200" dirty="0"/>
              <a:t>这个网段，从这个网段中划分出小网段，分配给各</a:t>
            </a:r>
            <a:r>
              <a:rPr lang="en-US" altLang="zh-CN" sz="1200" dirty="0"/>
              <a:t>PC</a:t>
            </a:r>
            <a:r>
              <a:rPr lang="zh-CN" altLang="en-US" sz="1200" dirty="0"/>
              <a:t>和网络设备使用</a:t>
            </a:r>
            <a:endParaRPr lang="en-US" altLang="zh-CN" sz="1200" dirty="0"/>
          </a:p>
          <a:p>
            <a:pPr lvl="1">
              <a:lnSpc>
                <a:spcPct val="150000"/>
              </a:lnSpc>
            </a:pPr>
            <a:r>
              <a:rPr lang="zh-CN" altLang="en-US" sz="1200" dirty="0"/>
              <a:t>两个路由器间通常是直连，需要</a:t>
            </a:r>
            <a:r>
              <a:rPr lang="en-US" altLang="zh-CN" sz="1200" dirty="0"/>
              <a:t>2</a:t>
            </a:r>
            <a:r>
              <a:rPr lang="zh-CN" altLang="en-US" sz="1200" dirty="0"/>
              <a:t>个</a:t>
            </a:r>
            <a:r>
              <a:rPr lang="en-US" altLang="zh-CN" sz="1200" dirty="0"/>
              <a:t>IP</a:t>
            </a:r>
            <a:r>
              <a:rPr lang="zh-CN" altLang="en-US" sz="1200" dirty="0"/>
              <a:t>地址，从节省</a:t>
            </a:r>
            <a:r>
              <a:rPr lang="en-US" altLang="zh-CN" sz="1200" dirty="0"/>
              <a:t>IP</a:t>
            </a:r>
            <a:r>
              <a:rPr lang="zh-CN" altLang="en-US" sz="1200" dirty="0"/>
              <a:t>的因素考虑，只需要</a:t>
            </a:r>
            <a:r>
              <a:rPr lang="en-US" altLang="zh-CN" sz="1200" dirty="0"/>
              <a:t>30</a:t>
            </a:r>
            <a:r>
              <a:rPr lang="zh-CN" altLang="en-US" sz="1200" dirty="0"/>
              <a:t>位掩码。</a:t>
            </a:r>
            <a:endParaRPr lang="en-US" altLang="zh-CN" sz="1200" dirty="0"/>
          </a:p>
          <a:p>
            <a:pPr lvl="1">
              <a:lnSpc>
                <a:spcPct val="150000"/>
              </a:lnSpc>
            </a:pPr>
            <a:r>
              <a:rPr lang="zh-CN" altLang="en-US" sz="1200" dirty="0"/>
              <a:t>路由器</a:t>
            </a:r>
            <a:r>
              <a:rPr lang="en-US" altLang="zh-CN" sz="1200" dirty="0"/>
              <a:t>id </a:t>
            </a:r>
            <a:r>
              <a:rPr lang="zh-CN" altLang="en-US" sz="1200" dirty="0"/>
              <a:t>每个路由器只需要</a:t>
            </a:r>
            <a:r>
              <a:rPr lang="en-US" altLang="zh-CN" sz="1200" dirty="0"/>
              <a:t>1</a:t>
            </a:r>
            <a:r>
              <a:rPr lang="zh-CN" altLang="en-US" sz="1200" dirty="0"/>
              <a:t>个</a:t>
            </a:r>
            <a:endParaRPr lang="en-US" altLang="zh-CN" sz="1200" dirty="0"/>
          </a:p>
          <a:p>
            <a:pPr lvl="1">
              <a:lnSpc>
                <a:spcPct val="150000"/>
              </a:lnSpc>
            </a:pPr>
            <a:r>
              <a:rPr lang="zh-CN" altLang="en-US" sz="1200" dirty="0"/>
              <a:t>接</a:t>
            </a:r>
            <a:r>
              <a:rPr lang="en-US" altLang="zh-CN" sz="1200" dirty="0"/>
              <a:t>PC</a:t>
            </a:r>
            <a:r>
              <a:rPr lang="zh-CN" altLang="en-US" sz="1200" dirty="0"/>
              <a:t>机的网络，接入</a:t>
            </a:r>
            <a:r>
              <a:rPr lang="en-US" altLang="zh-CN" sz="1200" dirty="0"/>
              <a:t>PC</a:t>
            </a:r>
            <a:r>
              <a:rPr lang="zh-CN" altLang="en-US" sz="1200" dirty="0"/>
              <a:t>机的数量通常限制在</a:t>
            </a:r>
            <a:r>
              <a:rPr lang="en-US" altLang="zh-CN" sz="1200" dirty="0"/>
              <a:t>200</a:t>
            </a:r>
            <a:r>
              <a:rPr lang="zh-CN" altLang="en-US" sz="1200" dirty="0"/>
              <a:t>多台，因此选择</a:t>
            </a:r>
            <a:r>
              <a:rPr lang="en-US" altLang="zh-CN" sz="1200" dirty="0"/>
              <a:t>24</a:t>
            </a:r>
            <a:r>
              <a:rPr lang="zh-CN" altLang="en-US" sz="1200" dirty="0"/>
              <a:t>位掩码网段</a:t>
            </a:r>
            <a:endParaRPr lang="en-US" altLang="zh-CN" sz="1200" dirty="0"/>
          </a:p>
          <a:p>
            <a:pPr lvl="1">
              <a:lnSpc>
                <a:spcPct val="150000"/>
              </a:lnSpc>
            </a:pPr>
            <a:endParaRPr lang="en-US" altLang="zh-CN" sz="1200" dirty="0"/>
          </a:p>
          <a:p>
            <a:pPr marL="401637" lvl="1" indent="0">
              <a:lnSpc>
                <a:spcPct val="150000"/>
              </a:lnSpc>
              <a:buNone/>
            </a:pPr>
            <a:endParaRPr lang="zh-CN" altLang="en-US" sz="1200" dirty="0"/>
          </a:p>
          <a:p>
            <a:pPr lvl="1">
              <a:lnSpc>
                <a:spcPct val="150000"/>
              </a:lnSpc>
            </a:pPr>
            <a:endParaRPr lang="en-US" altLang="zh-CN" sz="1200" dirty="0"/>
          </a:p>
        </p:txBody>
      </p:sp>
      <p:grpSp>
        <p:nvGrpSpPr>
          <p:cNvPr id="159" name="组合 158">
            <a:extLst>
              <a:ext uri="{FF2B5EF4-FFF2-40B4-BE49-F238E27FC236}">
                <a16:creationId xmlns:a16="http://schemas.microsoft.com/office/drawing/2014/main" id="{327DE0A0-9AB3-F7DB-2BDF-41597E545B47}"/>
              </a:ext>
            </a:extLst>
          </p:cNvPr>
          <p:cNvGrpSpPr/>
          <p:nvPr/>
        </p:nvGrpSpPr>
        <p:grpSpPr>
          <a:xfrm>
            <a:off x="10570819" y="1625633"/>
            <a:ext cx="267162" cy="234808"/>
            <a:chOff x="5811838" y="914400"/>
            <a:chExt cx="536574" cy="420688"/>
          </a:xfrm>
          <a:solidFill>
            <a:srgbClr val="3C3C3B"/>
          </a:solidFill>
        </p:grpSpPr>
        <p:sp>
          <p:nvSpPr>
            <p:cNvPr id="160" name="Freeform 69">
              <a:extLst>
                <a:ext uri="{FF2B5EF4-FFF2-40B4-BE49-F238E27FC236}">
                  <a16:creationId xmlns:a16="http://schemas.microsoft.com/office/drawing/2014/main" id="{70AF0BA8-618A-6866-C924-D94DE330DA4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1077913"/>
              <a:ext cx="152400" cy="87313"/>
            </a:xfrm>
            <a:custGeom>
              <a:avLst/>
              <a:gdLst>
                <a:gd name="T0" fmla="*/ 308 w 351"/>
                <a:gd name="T1" fmla="*/ 73 h 202"/>
                <a:gd name="T2" fmla="*/ 308 w 351"/>
                <a:gd name="T3" fmla="*/ 73 h 202"/>
                <a:gd name="T4" fmla="*/ 202 w 351"/>
                <a:gd name="T5" fmla="*/ 131 h 202"/>
                <a:gd name="T6" fmla="*/ 202 w 351"/>
                <a:gd name="T7" fmla="*/ 53 h 202"/>
                <a:gd name="T8" fmla="*/ 258 w 351"/>
                <a:gd name="T9" fmla="*/ 53 h 202"/>
                <a:gd name="T10" fmla="*/ 258 w 351"/>
                <a:gd name="T11" fmla="*/ 0 h 202"/>
                <a:gd name="T12" fmla="*/ 176 w 351"/>
                <a:gd name="T13" fmla="*/ 0 h 202"/>
                <a:gd name="T14" fmla="*/ 149 w 351"/>
                <a:gd name="T15" fmla="*/ 26 h 202"/>
                <a:gd name="T16" fmla="*/ 149 w 351"/>
                <a:gd name="T17" fmla="*/ 131 h 202"/>
                <a:gd name="T18" fmla="*/ 44 w 351"/>
                <a:gd name="T19" fmla="*/ 73 h 202"/>
                <a:gd name="T20" fmla="*/ 7 w 351"/>
                <a:gd name="T21" fmla="*/ 84 h 202"/>
                <a:gd name="T22" fmla="*/ 18 w 351"/>
                <a:gd name="T23" fmla="*/ 120 h 202"/>
                <a:gd name="T24" fmla="*/ 163 w 351"/>
                <a:gd name="T25" fmla="*/ 199 h 202"/>
                <a:gd name="T26" fmla="*/ 164 w 351"/>
                <a:gd name="T27" fmla="*/ 199 h 202"/>
                <a:gd name="T28" fmla="*/ 168 w 351"/>
                <a:gd name="T29" fmla="*/ 201 h 202"/>
                <a:gd name="T30" fmla="*/ 169 w 351"/>
                <a:gd name="T31" fmla="*/ 201 h 202"/>
                <a:gd name="T32" fmla="*/ 170 w 351"/>
                <a:gd name="T33" fmla="*/ 201 h 202"/>
                <a:gd name="T34" fmla="*/ 176 w 351"/>
                <a:gd name="T35" fmla="*/ 202 h 202"/>
                <a:gd name="T36" fmla="*/ 176 w 351"/>
                <a:gd name="T37" fmla="*/ 202 h 202"/>
                <a:gd name="T38" fmla="*/ 176 w 351"/>
                <a:gd name="T39" fmla="*/ 202 h 202"/>
                <a:gd name="T40" fmla="*/ 176 w 351"/>
                <a:gd name="T41" fmla="*/ 202 h 202"/>
                <a:gd name="T42" fmla="*/ 182 w 351"/>
                <a:gd name="T43" fmla="*/ 201 h 202"/>
                <a:gd name="T44" fmla="*/ 182 w 351"/>
                <a:gd name="T45" fmla="*/ 201 h 202"/>
                <a:gd name="T46" fmla="*/ 184 w 351"/>
                <a:gd name="T47" fmla="*/ 201 h 202"/>
                <a:gd name="T48" fmla="*/ 188 w 351"/>
                <a:gd name="T49" fmla="*/ 199 h 202"/>
                <a:gd name="T50" fmla="*/ 188 w 351"/>
                <a:gd name="T51" fmla="*/ 199 h 202"/>
                <a:gd name="T52" fmla="*/ 333 w 351"/>
                <a:gd name="T53" fmla="*/ 120 h 202"/>
                <a:gd name="T54" fmla="*/ 344 w 351"/>
                <a:gd name="T55" fmla="*/ 84 h 202"/>
                <a:gd name="T56" fmla="*/ 308 w 351"/>
                <a:gd name="T57" fmla="*/ 7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1" h="202">
                  <a:moveTo>
                    <a:pt x="308" y="73"/>
                  </a:moveTo>
                  <a:lnTo>
                    <a:pt x="308" y="73"/>
                  </a:lnTo>
                  <a:lnTo>
                    <a:pt x="202" y="131"/>
                  </a:lnTo>
                  <a:lnTo>
                    <a:pt x="202" y="53"/>
                  </a:lnTo>
                  <a:lnTo>
                    <a:pt x="258" y="53"/>
                  </a:lnTo>
                  <a:lnTo>
                    <a:pt x="258" y="0"/>
                  </a:lnTo>
                  <a:lnTo>
                    <a:pt x="176" y="0"/>
                  </a:lnTo>
                  <a:cubicBezTo>
                    <a:pt x="161" y="0"/>
                    <a:pt x="149" y="12"/>
                    <a:pt x="149" y="26"/>
                  </a:cubicBezTo>
                  <a:lnTo>
                    <a:pt x="149" y="131"/>
                  </a:lnTo>
                  <a:lnTo>
                    <a:pt x="44" y="73"/>
                  </a:lnTo>
                  <a:cubicBezTo>
                    <a:pt x="31" y="66"/>
                    <a:pt x="14" y="71"/>
                    <a:pt x="7" y="84"/>
                  </a:cubicBezTo>
                  <a:cubicBezTo>
                    <a:pt x="0" y="97"/>
                    <a:pt x="5" y="113"/>
                    <a:pt x="18" y="120"/>
                  </a:cubicBezTo>
                  <a:lnTo>
                    <a:pt x="163" y="199"/>
                  </a:lnTo>
                  <a:cubicBezTo>
                    <a:pt x="163" y="199"/>
                    <a:pt x="164" y="199"/>
                    <a:pt x="164" y="199"/>
                  </a:cubicBezTo>
                  <a:cubicBezTo>
                    <a:pt x="165" y="200"/>
                    <a:pt x="166" y="200"/>
                    <a:pt x="168" y="201"/>
                  </a:cubicBezTo>
                  <a:cubicBezTo>
                    <a:pt x="168" y="201"/>
                    <a:pt x="168" y="201"/>
                    <a:pt x="169" y="201"/>
                  </a:cubicBezTo>
                  <a:cubicBezTo>
                    <a:pt x="169" y="201"/>
                    <a:pt x="169" y="201"/>
                    <a:pt x="170" y="201"/>
                  </a:cubicBezTo>
                  <a:cubicBezTo>
                    <a:pt x="172" y="202"/>
                    <a:pt x="174" y="202"/>
                    <a:pt x="176" y="202"/>
                  </a:cubicBezTo>
                  <a:cubicBezTo>
                    <a:pt x="176" y="202"/>
                    <a:pt x="176" y="202"/>
                    <a:pt x="176" y="202"/>
                  </a:cubicBezTo>
                  <a:lnTo>
                    <a:pt x="176" y="202"/>
                  </a:lnTo>
                  <a:lnTo>
                    <a:pt x="176" y="202"/>
                  </a:lnTo>
                  <a:cubicBezTo>
                    <a:pt x="178" y="202"/>
                    <a:pt x="180" y="202"/>
                    <a:pt x="182" y="201"/>
                  </a:cubicBezTo>
                  <a:cubicBezTo>
                    <a:pt x="182" y="201"/>
                    <a:pt x="182" y="201"/>
                    <a:pt x="182" y="201"/>
                  </a:cubicBezTo>
                  <a:cubicBezTo>
                    <a:pt x="183" y="201"/>
                    <a:pt x="183" y="201"/>
                    <a:pt x="184" y="201"/>
                  </a:cubicBezTo>
                  <a:cubicBezTo>
                    <a:pt x="185" y="200"/>
                    <a:pt x="186" y="200"/>
                    <a:pt x="188" y="199"/>
                  </a:cubicBezTo>
                  <a:cubicBezTo>
                    <a:pt x="188" y="199"/>
                    <a:pt x="188" y="199"/>
                    <a:pt x="188" y="199"/>
                  </a:cubicBezTo>
                  <a:lnTo>
                    <a:pt x="333" y="120"/>
                  </a:lnTo>
                  <a:cubicBezTo>
                    <a:pt x="346" y="113"/>
                    <a:pt x="351" y="97"/>
                    <a:pt x="344" y="84"/>
                  </a:cubicBezTo>
                  <a:cubicBezTo>
                    <a:pt x="337" y="71"/>
                    <a:pt x="321" y="66"/>
                    <a:pt x="308" y="7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161" name="Freeform 70">
              <a:extLst>
                <a:ext uri="{FF2B5EF4-FFF2-40B4-BE49-F238E27FC236}">
                  <a16:creationId xmlns:a16="http://schemas.microsoft.com/office/drawing/2014/main" id="{017449C3-89A2-20E2-CD11-A9DD519654E7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957263"/>
              <a:ext cx="152400" cy="85725"/>
            </a:xfrm>
            <a:custGeom>
              <a:avLst/>
              <a:gdLst>
                <a:gd name="T0" fmla="*/ 30 w 350"/>
                <a:gd name="T1" fmla="*/ 132 h 200"/>
                <a:gd name="T2" fmla="*/ 30 w 350"/>
                <a:gd name="T3" fmla="*/ 132 h 200"/>
                <a:gd name="T4" fmla="*/ 43 w 350"/>
                <a:gd name="T5" fmla="*/ 129 h 200"/>
                <a:gd name="T6" fmla="*/ 148 w 350"/>
                <a:gd name="T7" fmla="*/ 71 h 200"/>
                <a:gd name="T8" fmla="*/ 148 w 350"/>
                <a:gd name="T9" fmla="*/ 146 h 200"/>
                <a:gd name="T10" fmla="*/ 92 w 350"/>
                <a:gd name="T11" fmla="*/ 146 h 200"/>
                <a:gd name="T12" fmla="*/ 92 w 350"/>
                <a:gd name="T13" fmla="*/ 200 h 200"/>
                <a:gd name="T14" fmla="*/ 175 w 350"/>
                <a:gd name="T15" fmla="*/ 200 h 200"/>
                <a:gd name="T16" fmla="*/ 202 w 350"/>
                <a:gd name="T17" fmla="*/ 173 h 200"/>
                <a:gd name="T18" fmla="*/ 202 w 350"/>
                <a:gd name="T19" fmla="*/ 71 h 200"/>
                <a:gd name="T20" fmla="*/ 307 w 350"/>
                <a:gd name="T21" fmla="*/ 129 h 200"/>
                <a:gd name="T22" fmla="*/ 320 w 350"/>
                <a:gd name="T23" fmla="*/ 132 h 200"/>
                <a:gd name="T24" fmla="*/ 343 w 350"/>
                <a:gd name="T25" fmla="*/ 118 h 200"/>
                <a:gd name="T26" fmla="*/ 333 w 350"/>
                <a:gd name="T27" fmla="*/ 82 h 200"/>
                <a:gd name="T28" fmla="*/ 188 w 350"/>
                <a:gd name="T29" fmla="*/ 3 h 200"/>
                <a:gd name="T30" fmla="*/ 187 w 350"/>
                <a:gd name="T31" fmla="*/ 3 h 200"/>
                <a:gd name="T32" fmla="*/ 186 w 350"/>
                <a:gd name="T33" fmla="*/ 2 h 200"/>
                <a:gd name="T34" fmla="*/ 184 w 350"/>
                <a:gd name="T35" fmla="*/ 1 h 200"/>
                <a:gd name="T36" fmla="*/ 183 w 350"/>
                <a:gd name="T37" fmla="*/ 1 h 200"/>
                <a:gd name="T38" fmla="*/ 181 w 350"/>
                <a:gd name="T39" fmla="*/ 0 h 200"/>
                <a:gd name="T40" fmla="*/ 179 w 350"/>
                <a:gd name="T41" fmla="*/ 0 h 200"/>
                <a:gd name="T42" fmla="*/ 177 w 350"/>
                <a:gd name="T43" fmla="*/ 0 h 200"/>
                <a:gd name="T44" fmla="*/ 176 w 350"/>
                <a:gd name="T45" fmla="*/ 0 h 200"/>
                <a:gd name="T46" fmla="*/ 175 w 350"/>
                <a:gd name="T47" fmla="*/ 0 h 200"/>
                <a:gd name="T48" fmla="*/ 174 w 350"/>
                <a:gd name="T49" fmla="*/ 0 h 200"/>
                <a:gd name="T50" fmla="*/ 172 w 350"/>
                <a:gd name="T51" fmla="*/ 0 h 200"/>
                <a:gd name="T52" fmla="*/ 171 w 350"/>
                <a:gd name="T53" fmla="*/ 0 h 200"/>
                <a:gd name="T54" fmla="*/ 168 w 350"/>
                <a:gd name="T55" fmla="*/ 0 h 200"/>
                <a:gd name="T56" fmla="*/ 167 w 350"/>
                <a:gd name="T57" fmla="*/ 1 h 200"/>
                <a:gd name="T58" fmla="*/ 166 w 350"/>
                <a:gd name="T59" fmla="*/ 1 h 200"/>
                <a:gd name="T60" fmla="*/ 164 w 350"/>
                <a:gd name="T61" fmla="*/ 2 h 200"/>
                <a:gd name="T62" fmla="*/ 162 w 350"/>
                <a:gd name="T63" fmla="*/ 3 h 200"/>
                <a:gd name="T64" fmla="*/ 162 w 350"/>
                <a:gd name="T65" fmla="*/ 3 h 200"/>
                <a:gd name="T66" fmla="*/ 17 w 350"/>
                <a:gd name="T67" fmla="*/ 82 h 200"/>
                <a:gd name="T68" fmla="*/ 7 w 350"/>
                <a:gd name="T69" fmla="*/ 118 h 200"/>
                <a:gd name="T70" fmla="*/ 30 w 350"/>
                <a:gd name="T71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0" h="200">
                  <a:moveTo>
                    <a:pt x="30" y="132"/>
                  </a:moveTo>
                  <a:lnTo>
                    <a:pt x="30" y="132"/>
                  </a:lnTo>
                  <a:cubicBezTo>
                    <a:pt x="34" y="132"/>
                    <a:pt x="39" y="131"/>
                    <a:pt x="43" y="129"/>
                  </a:cubicBezTo>
                  <a:lnTo>
                    <a:pt x="148" y="71"/>
                  </a:lnTo>
                  <a:lnTo>
                    <a:pt x="148" y="146"/>
                  </a:lnTo>
                  <a:lnTo>
                    <a:pt x="92" y="146"/>
                  </a:lnTo>
                  <a:lnTo>
                    <a:pt x="92" y="200"/>
                  </a:lnTo>
                  <a:lnTo>
                    <a:pt x="175" y="200"/>
                  </a:lnTo>
                  <a:cubicBezTo>
                    <a:pt x="190" y="200"/>
                    <a:pt x="202" y="188"/>
                    <a:pt x="202" y="173"/>
                  </a:cubicBezTo>
                  <a:lnTo>
                    <a:pt x="202" y="71"/>
                  </a:lnTo>
                  <a:lnTo>
                    <a:pt x="307" y="129"/>
                  </a:lnTo>
                  <a:cubicBezTo>
                    <a:pt x="311" y="131"/>
                    <a:pt x="315" y="132"/>
                    <a:pt x="320" y="132"/>
                  </a:cubicBezTo>
                  <a:cubicBezTo>
                    <a:pt x="329" y="132"/>
                    <a:pt x="338" y="127"/>
                    <a:pt x="343" y="118"/>
                  </a:cubicBezTo>
                  <a:cubicBezTo>
                    <a:pt x="350" y="105"/>
                    <a:pt x="346" y="89"/>
                    <a:pt x="333" y="82"/>
                  </a:cubicBezTo>
                  <a:lnTo>
                    <a:pt x="188" y="3"/>
                  </a:lnTo>
                  <a:cubicBezTo>
                    <a:pt x="188" y="3"/>
                    <a:pt x="188" y="3"/>
                    <a:pt x="187" y="3"/>
                  </a:cubicBezTo>
                  <a:cubicBezTo>
                    <a:pt x="187" y="3"/>
                    <a:pt x="187" y="2"/>
                    <a:pt x="186" y="2"/>
                  </a:cubicBezTo>
                  <a:cubicBezTo>
                    <a:pt x="185" y="2"/>
                    <a:pt x="185" y="2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1"/>
                    <a:pt x="182" y="1"/>
                    <a:pt x="181" y="0"/>
                  </a:cubicBezTo>
                  <a:cubicBezTo>
                    <a:pt x="181" y="0"/>
                    <a:pt x="180" y="0"/>
                    <a:pt x="179" y="0"/>
                  </a:cubicBezTo>
                  <a:cubicBezTo>
                    <a:pt x="178" y="0"/>
                    <a:pt x="178" y="0"/>
                    <a:pt x="177" y="0"/>
                  </a:cubicBezTo>
                  <a:cubicBezTo>
                    <a:pt x="177" y="0"/>
                    <a:pt x="177" y="0"/>
                    <a:pt x="176" y="0"/>
                  </a:cubicBez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4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72" y="0"/>
                    <a:pt x="171" y="0"/>
                    <a:pt x="171" y="0"/>
                  </a:cubicBezTo>
                  <a:cubicBezTo>
                    <a:pt x="170" y="0"/>
                    <a:pt x="169" y="0"/>
                    <a:pt x="168" y="0"/>
                  </a:cubicBezTo>
                  <a:cubicBezTo>
                    <a:pt x="168" y="1"/>
                    <a:pt x="168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cubicBezTo>
                    <a:pt x="165" y="2"/>
                    <a:pt x="164" y="2"/>
                    <a:pt x="164" y="2"/>
                  </a:cubicBezTo>
                  <a:cubicBezTo>
                    <a:pt x="163" y="2"/>
                    <a:pt x="163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lnTo>
                    <a:pt x="17" y="82"/>
                  </a:lnTo>
                  <a:cubicBezTo>
                    <a:pt x="4" y="89"/>
                    <a:pt x="0" y="105"/>
                    <a:pt x="7" y="118"/>
                  </a:cubicBezTo>
                  <a:cubicBezTo>
                    <a:pt x="11" y="127"/>
                    <a:pt x="21" y="132"/>
                    <a:pt x="30" y="1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162" name="Freeform 71">
              <a:extLst>
                <a:ext uri="{FF2B5EF4-FFF2-40B4-BE49-F238E27FC236}">
                  <a16:creationId xmlns:a16="http://schemas.microsoft.com/office/drawing/2014/main" id="{412B8CD5-8727-FB7B-60AB-DD1D4E3E1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1014413"/>
              <a:ext cx="139700" cy="92075"/>
            </a:xfrm>
            <a:custGeom>
              <a:avLst/>
              <a:gdLst>
                <a:gd name="T0" fmla="*/ 183 w 324"/>
                <a:gd name="T1" fmla="*/ 167 h 217"/>
                <a:gd name="T2" fmla="*/ 183 w 324"/>
                <a:gd name="T3" fmla="*/ 167 h 217"/>
                <a:gd name="T4" fmla="*/ 129 w 324"/>
                <a:gd name="T5" fmla="*/ 137 h 217"/>
                <a:gd name="T6" fmla="*/ 270 w 324"/>
                <a:gd name="T7" fmla="*/ 137 h 217"/>
                <a:gd name="T8" fmla="*/ 270 w 324"/>
                <a:gd name="T9" fmla="*/ 176 h 217"/>
                <a:gd name="T10" fmla="*/ 324 w 324"/>
                <a:gd name="T11" fmla="*/ 176 h 217"/>
                <a:gd name="T12" fmla="*/ 324 w 324"/>
                <a:gd name="T13" fmla="*/ 110 h 217"/>
                <a:gd name="T14" fmla="*/ 297 w 324"/>
                <a:gd name="T15" fmla="*/ 84 h 217"/>
                <a:gd name="T16" fmla="*/ 129 w 324"/>
                <a:gd name="T17" fmla="*/ 84 h 217"/>
                <a:gd name="T18" fmla="*/ 183 w 324"/>
                <a:gd name="T19" fmla="*/ 54 h 217"/>
                <a:gd name="T20" fmla="*/ 193 w 324"/>
                <a:gd name="T21" fmla="*/ 18 h 217"/>
                <a:gd name="T22" fmla="*/ 157 w 324"/>
                <a:gd name="T23" fmla="*/ 7 h 217"/>
                <a:gd name="T24" fmla="*/ 13 w 324"/>
                <a:gd name="T25" fmla="*/ 87 h 217"/>
                <a:gd name="T26" fmla="*/ 13 w 324"/>
                <a:gd name="T27" fmla="*/ 88 h 217"/>
                <a:gd name="T28" fmla="*/ 11 w 324"/>
                <a:gd name="T29" fmla="*/ 89 h 217"/>
                <a:gd name="T30" fmla="*/ 9 w 324"/>
                <a:gd name="T31" fmla="*/ 90 h 217"/>
                <a:gd name="T32" fmla="*/ 8 w 324"/>
                <a:gd name="T33" fmla="*/ 91 h 217"/>
                <a:gd name="T34" fmla="*/ 7 w 324"/>
                <a:gd name="T35" fmla="*/ 92 h 217"/>
                <a:gd name="T36" fmla="*/ 6 w 324"/>
                <a:gd name="T37" fmla="*/ 93 h 217"/>
                <a:gd name="T38" fmla="*/ 5 w 324"/>
                <a:gd name="T39" fmla="*/ 95 h 217"/>
                <a:gd name="T40" fmla="*/ 4 w 324"/>
                <a:gd name="T41" fmla="*/ 96 h 217"/>
                <a:gd name="T42" fmla="*/ 3 w 324"/>
                <a:gd name="T43" fmla="*/ 97 h 217"/>
                <a:gd name="T44" fmla="*/ 3 w 324"/>
                <a:gd name="T45" fmla="*/ 98 h 217"/>
                <a:gd name="T46" fmla="*/ 2 w 324"/>
                <a:gd name="T47" fmla="*/ 99 h 217"/>
                <a:gd name="T48" fmla="*/ 1 w 324"/>
                <a:gd name="T49" fmla="*/ 101 h 217"/>
                <a:gd name="T50" fmla="*/ 1 w 324"/>
                <a:gd name="T51" fmla="*/ 103 h 217"/>
                <a:gd name="T52" fmla="*/ 1 w 324"/>
                <a:gd name="T53" fmla="*/ 104 h 217"/>
                <a:gd name="T54" fmla="*/ 0 w 324"/>
                <a:gd name="T55" fmla="*/ 106 h 217"/>
                <a:gd name="T56" fmla="*/ 0 w 324"/>
                <a:gd name="T57" fmla="*/ 108 h 217"/>
                <a:gd name="T58" fmla="*/ 0 w 324"/>
                <a:gd name="T59" fmla="*/ 109 h 217"/>
                <a:gd name="T60" fmla="*/ 0 w 324"/>
                <a:gd name="T61" fmla="*/ 110 h 217"/>
                <a:gd name="T62" fmla="*/ 0 w 324"/>
                <a:gd name="T63" fmla="*/ 111 h 217"/>
                <a:gd name="T64" fmla="*/ 0 w 324"/>
                <a:gd name="T65" fmla="*/ 113 h 217"/>
                <a:gd name="T66" fmla="*/ 0 w 324"/>
                <a:gd name="T67" fmla="*/ 115 h 217"/>
                <a:gd name="T68" fmla="*/ 1 w 324"/>
                <a:gd name="T69" fmla="*/ 117 h 217"/>
                <a:gd name="T70" fmla="*/ 1 w 324"/>
                <a:gd name="T71" fmla="*/ 118 h 217"/>
                <a:gd name="T72" fmla="*/ 1 w 324"/>
                <a:gd name="T73" fmla="*/ 119 h 217"/>
                <a:gd name="T74" fmla="*/ 2 w 324"/>
                <a:gd name="T75" fmla="*/ 122 h 217"/>
                <a:gd name="T76" fmla="*/ 3 w 324"/>
                <a:gd name="T77" fmla="*/ 123 h 217"/>
                <a:gd name="T78" fmla="*/ 3 w 324"/>
                <a:gd name="T79" fmla="*/ 123 h 217"/>
                <a:gd name="T80" fmla="*/ 4 w 324"/>
                <a:gd name="T81" fmla="*/ 124 h 217"/>
                <a:gd name="T82" fmla="*/ 5 w 324"/>
                <a:gd name="T83" fmla="*/ 126 h 217"/>
                <a:gd name="T84" fmla="*/ 7 w 324"/>
                <a:gd name="T85" fmla="*/ 128 h 217"/>
                <a:gd name="T86" fmla="*/ 7 w 324"/>
                <a:gd name="T87" fmla="*/ 129 h 217"/>
                <a:gd name="T88" fmla="*/ 8 w 324"/>
                <a:gd name="T89" fmla="*/ 129 h 217"/>
                <a:gd name="T90" fmla="*/ 8 w 324"/>
                <a:gd name="T91" fmla="*/ 130 h 217"/>
                <a:gd name="T92" fmla="*/ 10 w 324"/>
                <a:gd name="T93" fmla="*/ 131 h 217"/>
                <a:gd name="T94" fmla="*/ 12 w 324"/>
                <a:gd name="T95" fmla="*/ 133 h 217"/>
                <a:gd name="T96" fmla="*/ 13 w 324"/>
                <a:gd name="T97" fmla="*/ 134 h 217"/>
                <a:gd name="T98" fmla="*/ 13 w 324"/>
                <a:gd name="T99" fmla="*/ 134 h 217"/>
                <a:gd name="T100" fmla="*/ 157 w 324"/>
                <a:gd name="T101" fmla="*/ 213 h 217"/>
                <a:gd name="T102" fmla="*/ 170 w 324"/>
                <a:gd name="T103" fmla="*/ 217 h 217"/>
                <a:gd name="T104" fmla="*/ 193 w 324"/>
                <a:gd name="T105" fmla="*/ 203 h 217"/>
                <a:gd name="T106" fmla="*/ 183 w 324"/>
                <a:gd name="T107" fmla="*/ 16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183" y="167"/>
                  </a:moveTo>
                  <a:lnTo>
                    <a:pt x="183" y="167"/>
                  </a:lnTo>
                  <a:lnTo>
                    <a:pt x="129" y="137"/>
                  </a:lnTo>
                  <a:lnTo>
                    <a:pt x="270" y="137"/>
                  </a:lnTo>
                  <a:lnTo>
                    <a:pt x="270" y="176"/>
                  </a:lnTo>
                  <a:lnTo>
                    <a:pt x="324" y="176"/>
                  </a:lnTo>
                  <a:lnTo>
                    <a:pt x="324" y="110"/>
                  </a:lnTo>
                  <a:cubicBezTo>
                    <a:pt x="324" y="96"/>
                    <a:pt x="312" y="84"/>
                    <a:pt x="297" y="84"/>
                  </a:cubicBezTo>
                  <a:lnTo>
                    <a:pt x="129" y="84"/>
                  </a:lnTo>
                  <a:lnTo>
                    <a:pt x="183" y="54"/>
                  </a:lnTo>
                  <a:cubicBezTo>
                    <a:pt x="196" y="47"/>
                    <a:pt x="200" y="30"/>
                    <a:pt x="193" y="18"/>
                  </a:cubicBezTo>
                  <a:cubicBezTo>
                    <a:pt x="186" y="5"/>
                    <a:pt x="170" y="0"/>
                    <a:pt x="157" y="7"/>
                  </a:cubicBezTo>
                  <a:lnTo>
                    <a:pt x="13" y="87"/>
                  </a:lnTo>
                  <a:cubicBezTo>
                    <a:pt x="13" y="87"/>
                    <a:pt x="13" y="87"/>
                    <a:pt x="13" y="88"/>
                  </a:cubicBezTo>
                  <a:cubicBezTo>
                    <a:pt x="12" y="88"/>
                    <a:pt x="11" y="88"/>
                    <a:pt x="11" y="89"/>
                  </a:cubicBezTo>
                  <a:cubicBezTo>
                    <a:pt x="10" y="89"/>
                    <a:pt x="10" y="89"/>
                    <a:pt x="9" y="90"/>
                  </a:cubicBezTo>
                  <a:cubicBezTo>
                    <a:pt x="9" y="90"/>
                    <a:pt x="9" y="91"/>
                    <a:pt x="8" y="91"/>
                  </a:cubicBezTo>
                  <a:cubicBezTo>
                    <a:pt x="8" y="91"/>
                    <a:pt x="7" y="92"/>
                    <a:pt x="7" y="92"/>
                  </a:cubicBezTo>
                  <a:cubicBezTo>
                    <a:pt x="7" y="93"/>
                    <a:pt x="6" y="93"/>
                    <a:pt x="6" y="93"/>
                  </a:cubicBezTo>
                  <a:cubicBezTo>
                    <a:pt x="5" y="94"/>
                    <a:pt x="5" y="94"/>
                    <a:pt x="5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7"/>
                    <a:pt x="3" y="97"/>
                    <a:pt x="3" y="97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3" y="98"/>
                    <a:pt x="2" y="99"/>
                    <a:pt x="2" y="99"/>
                  </a:cubicBezTo>
                  <a:cubicBezTo>
                    <a:pt x="2" y="100"/>
                    <a:pt x="2" y="101"/>
                    <a:pt x="1" y="101"/>
                  </a:cubicBezTo>
                  <a:cubicBezTo>
                    <a:pt x="1" y="102"/>
                    <a:pt x="1" y="102"/>
                    <a:pt x="1" y="103"/>
                  </a:cubicBezTo>
                  <a:cubicBezTo>
                    <a:pt x="1" y="103"/>
                    <a:pt x="1" y="104"/>
                    <a:pt x="1" y="104"/>
                  </a:cubicBezTo>
                  <a:cubicBezTo>
                    <a:pt x="0" y="105"/>
                    <a:pt x="0" y="105"/>
                    <a:pt x="0" y="106"/>
                  </a:cubicBezTo>
                  <a:cubicBezTo>
                    <a:pt x="0" y="107"/>
                    <a:pt x="0" y="107"/>
                    <a:pt x="0" y="108"/>
                  </a:cubicBezTo>
                  <a:cubicBezTo>
                    <a:pt x="0" y="108"/>
                    <a:pt x="0" y="109"/>
                    <a:pt x="0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13"/>
                    <a:pt x="0" y="114"/>
                    <a:pt x="0" y="115"/>
                  </a:cubicBezTo>
                  <a:cubicBezTo>
                    <a:pt x="0" y="115"/>
                    <a:pt x="0" y="116"/>
                    <a:pt x="1" y="117"/>
                  </a:cubicBezTo>
                  <a:cubicBezTo>
                    <a:pt x="1" y="117"/>
                    <a:pt x="1" y="118"/>
                    <a:pt x="1" y="118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3" y="122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4"/>
                    <a:pt x="3" y="124"/>
                    <a:pt x="4" y="124"/>
                  </a:cubicBezTo>
                  <a:cubicBezTo>
                    <a:pt x="4" y="125"/>
                    <a:pt x="4" y="125"/>
                    <a:pt x="5" y="126"/>
                  </a:cubicBezTo>
                  <a:cubicBezTo>
                    <a:pt x="5" y="127"/>
                    <a:pt x="6" y="127"/>
                    <a:pt x="7" y="128"/>
                  </a:cubicBezTo>
                  <a:cubicBezTo>
                    <a:pt x="7" y="128"/>
                    <a:pt x="7" y="129"/>
                    <a:pt x="7" y="129"/>
                  </a:cubicBezTo>
                  <a:cubicBezTo>
                    <a:pt x="7" y="129"/>
                    <a:pt x="7" y="129"/>
                    <a:pt x="8" y="129"/>
                  </a:cubicBezTo>
                  <a:cubicBezTo>
                    <a:pt x="8" y="129"/>
                    <a:pt x="8" y="130"/>
                    <a:pt x="8" y="130"/>
                  </a:cubicBezTo>
                  <a:cubicBezTo>
                    <a:pt x="9" y="130"/>
                    <a:pt x="10" y="131"/>
                    <a:pt x="10" y="131"/>
                  </a:cubicBezTo>
                  <a:cubicBezTo>
                    <a:pt x="11" y="132"/>
                    <a:pt x="12" y="133"/>
                    <a:pt x="12" y="133"/>
                  </a:cubicBezTo>
                  <a:cubicBezTo>
                    <a:pt x="13" y="133"/>
                    <a:pt x="13" y="133"/>
                    <a:pt x="13" y="134"/>
                  </a:cubicBezTo>
                  <a:cubicBezTo>
                    <a:pt x="13" y="134"/>
                    <a:pt x="13" y="134"/>
                    <a:pt x="13" y="134"/>
                  </a:cubicBezTo>
                  <a:lnTo>
                    <a:pt x="157" y="213"/>
                  </a:lnTo>
                  <a:cubicBezTo>
                    <a:pt x="161" y="216"/>
                    <a:pt x="165" y="217"/>
                    <a:pt x="170" y="217"/>
                  </a:cubicBezTo>
                  <a:cubicBezTo>
                    <a:pt x="179" y="217"/>
                    <a:pt x="188" y="212"/>
                    <a:pt x="193" y="203"/>
                  </a:cubicBezTo>
                  <a:cubicBezTo>
                    <a:pt x="200" y="190"/>
                    <a:pt x="196" y="174"/>
                    <a:pt x="183" y="16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163" name="Freeform 72">
              <a:extLst>
                <a:ext uri="{FF2B5EF4-FFF2-40B4-BE49-F238E27FC236}">
                  <a16:creationId xmlns:a16="http://schemas.microsoft.com/office/drawing/2014/main" id="{3DA1CDDD-97F0-A7EF-990B-560E3EBD3016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0" y="1012825"/>
              <a:ext cx="139700" cy="93663"/>
            </a:xfrm>
            <a:custGeom>
              <a:avLst/>
              <a:gdLst>
                <a:gd name="T0" fmla="*/ 324 w 324"/>
                <a:gd name="T1" fmla="*/ 109 h 217"/>
                <a:gd name="T2" fmla="*/ 324 w 324"/>
                <a:gd name="T3" fmla="*/ 109 h 217"/>
                <a:gd name="T4" fmla="*/ 324 w 324"/>
                <a:gd name="T5" fmla="*/ 108 h 217"/>
                <a:gd name="T6" fmla="*/ 324 w 324"/>
                <a:gd name="T7" fmla="*/ 106 h 217"/>
                <a:gd name="T8" fmla="*/ 323 w 324"/>
                <a:gd name="T9" fmla="*/ 104 h 217"/>
                <a:gd name="T10" fmla="*/ 323 w 324"/>
                <a:gd name="T11" fmla="*/ 103 h 217"/>
                <a:gd name="T12" fmla="*/ 322 w 324"/>
                <a:gd name="T13" fmla="*/ 101 h 217"/>
                <a:gd name="T14" fmla="*/ 321 w 324"/>
                <a:gd name="T15" fmla="*/ 99 h 217"/>
                <a:gd name="T16" fmla="*/ 321 w 324"/>
                <a:gd name="T17" fmla="*/ 98 h 217"/>
                <a:gd name="T18" fmla="*/ 321 w 324"/>
                <a:gd name="T19" fmla="*/ 97 h 217"/>
                <a:gd name="T20" fmla="*/ 320 w 324"/>
                <a:gd name="T21" fmla="*/ 97 h 217"/>
                <a:gd name="T22" fmla="*/ 319 w 324"/>
                <a:gd name="T23" fmla="*/ 95 h 217"/>
                <a:gd name="T24" fmla="*/ 318 w 324"/>
                <a:gd name="T25" fmla="*/ 94 h 217"/>
                <a:gd name="T26" fmla="*/ 317 w 324"/>
                <a:gd name="T27" fmla="*/ 92 h 217"/>
                <a:gd name="T28" fmla="*/ 315 w 324"/>
                <a:gd name="T29" fmla="*/ 91 h 217"/>
                <a:gd name="T30" fmla="*/ 314 w 324"/>
                <a:gd name="T31" fmla="*/ 90 h 217"/>
                <a:gd name="T32" fmla="*/ 313 w 324"/>
                <a:gd name="T33" fmla="*/ 89 h 217"/>
                <a:gd name="T34" fmla="*/ 311 w 324"/>
                <a:gd name="T35" fmla="*/ 88 h 217"/>
                <a:gd name="T36" fmla="*/ 310 w 324"/>
                <a:gd name="T37" fmla="*/ 87 h 217"/>
                <a:gd name="T38" fmla="*/ 167 w 324"/>
                <a:gd name="T39" fmla="*/ 7 h 217"/>
                <a:gd name="T40" fmla="*/ 130 w 324"/>
                <a:gd name="T41" fmla="*/ 18 h 217"/>
                <a:gd name="T42" fmla="*/ 141 w 324"/>
                <a:gd name="T43" fmla="*/ 54 h 217"/>
                <a:gd name="T44" fmla="*/ 194 w 324"/>
                <a:gd name="T45" fmla="*/ 84 h 217"/>
                <a:gd name="T46" fmla="*/ 53 w 324"/>
                <a:gd name="T47" fmla="*/ 84 h 217"/>
                <a:gd name="T48" fmla="*/ 53 w 324"/>
                <a:gd name="T49" fmla="*/ 43 h 217"/>
                <a:gd name="T50" fmla="*/ 0 w 324"/>
                <a:gd name="T51" fmla="*/ 43 h 217"/>
                <a:gd name="T52" fmla="*/ 0 w 324"/>
                <a:gd name="T53" fmla="*/ 110 h 217"/>
                <a:gd name="T54" fmla="*/ 27 w 324"/>
                <a:gd name="T55" fmla="*/ 137 h 217"/>
                <a:gd name="T56" fmla="*/ 194 w 324"/>
                <a:gd name="T57" fmla="*/ 137 h 217"/>
                <a:gd name="T58" fmla="*/ 141 w 324"/>
                <a:gd name="T59" fmla="*/ 167 h 217"/>
                <a:gd name="T60" fmla="*/ 130 w 324"/>
                <a:gd name="T61" fmla="*/ 203 h 217"/>
                <a:gd name="T62" fmla="*/ 154 w 324"/>
                <a:gd name="T63" fmla="*/ 217 h 217"/>
                <a:gd name="T64" fmla="*/ 167 w 324"/>
                <a:gd name="T65" fmla="*/ 214 h 217"/>
                <a:gd name="T66" fmla="*/ 310 w 324"/>
                <a:gd name="T67" fmla="*/ 134 h 217"/>
                <a:gd name="T68" fmla="*/ 310 w 324"/>
                <a:gd name="T69" fmla="*/ 134 h 217"/>
                <a:gd name="T70" fmla="*/ 311 w 324"/>
                <a:gd name="T71" fmla="*/ 133 h 217"/>
                <a:gd name="T72" fmla="*/ 313 w 324"/>
                <a:gd name="T73" fmla="*/ 132 h 217"/>
                <a:gd name="T74" fmla="*/ 315 w 324"/>
                <a:gd name="T75" fmla="*/ 130 h 217"/>
                <a:gd name="T76" fmla="*/ 316 w 324"/>
                <a:gd name="T77" fmla="*/ 129 h 217"/>
                <a:gd name="T78" fmla="*/ 316 w 324"/>
                <a:gd name="T79" fmla="*/ 129 h 217"/>
                <a:gd name="T80" fmla="*/ 317 w 324"/>
                <a:gd name="T81" fmla="*/ 128 h 217"/>
                <a:gd name="T82" fmla="*/ 319 w 324"/>
                <a:gd name="T83" fmla="*/ 126 h 217"/>
                <a:gd name="T84" fmla="*/ 320 w 324"/>
                <a:gd name="T85" fmla="*/ 124 h 217"/>
                <a:gd name="T86" fmla="*/ 321 w 324"/>
                <a:gd name="T87" fmla="*/ 123 h 217"/>
                <a:gd name="T88" fmla="*/ 321 w 324"/>
                <a:gd name="T89" fmla="*/ 123 h 217"/>
                <a:gd name="T90" fmla="*/ 321 w 324"/>
                <a:gd name="T91" fmla="*/ 122 h 217"/>
                <a:gd name="T92" fmla="*/ 322 w 324"/>
                <a:gd name="T93" fmla="*/ 120 h 217"/>
                <a:gd name="T94" fmla="*/ 323 w 324"/>
                <a:gd name="T95" fmla="*/ 118 h 217"/>
                <a:gd name="T96" fmla="*/ 323 w 324"/>
                <a:gd name="T97" fmla="*/ 117 h 217"/>
                <a:gd name="T98" fmla="*/ 324 w 324"/>
                <a:gd name="T99" fmla="*/ 115 h 217"/>
                <a:gd name="T100" fmla="*/ 324 w 324"/>
                <a:gd name="T101" fmla="*/ 113 h 217"/>
                <a:gd name="T102" fmla="*/ 324 w 324"/>
                <a:gd name="T103" fmla="*/ 111 h 217"/>
                <a:gd name="T104" fmla="*/ 324 w 324"/>
                <a:gd name="T105" fmla="*/ 110 h 217"/>
                <a:gd name="T106" fmla="*/ 324 w 324"/>
                <a:gd name="T107" fmla="*/ 10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324" y="109"/>
                  </a:moveTo>
                  <a:lnTo>
                    <a:pt x="324" y="109"/>
                  </a:lnTo>
                  <a:cubicBezTo>
                    <a:pt x="324" y="109"/>
                    <a:pt x="324" y="108"/>
                    <a:pt x="324" y="108"/>
                  </a:cubicBezTo>
                  <a:cubicBezTo>
                    <a:pt x="324" y="107"/>
                    <a:pt x="324" y="107"/>
                    <a:pt x="324" y="106"/>
                  </a:cubicBezTo>
                  <a:cubicBezTo>
                    <a:pt x="323" y="106"/>
                    <a:pt x="323" y="105"/>
                    <a:pt x="323" y="104"/>
                  </a:cubicBezTo>
                  <a:cubicBezTo>
                    <a:pt x="323" y="104"/>
                    <a:pt x="323" y="103"/>
                    <a:pt x="323" y="103"/>
                  </a:cubicBezTo>
                  <a:cubicBezTo>
                    <a:pt x="323" y="102"/>
                    <a:pt x="322" y="102"/>
                    <a:pt x="322" y="101"/>
                  </a:cubicBezTo>
                  <a:cubicBezTo>
                    <a:pt x="322" y="101"/>
                    <a:pt x="322" y="100"/>
                    <a:pt x="321" y="99"/>
                  </a:cubicBezTo>
                  <a:cubicBezTo>
                    <a:pt x="321" y="99"/>
                    <a:pt x="321" y="98"/>
                    <a:pt x="321" y="98"/>
                  </a:cubicBezTo>
                  <a:cubicBezTo>
                    <a:pt x="321" y="98"/>
                    <a:pt x="321" y="98"/>
                    <a:pt x="321" y="97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0" y="96"/>
                    <a:pt x="319" y="95"/>
                    <a:pt x="319" y="95"/>
                  </a:cubicBezTo>
                  <a:cubicBezTo>
                    <a:pt x="319" y="94"/>
                    <a:pt x="318" y="94"/>
                    <a:pt x="318" y="94"/>
                  </a:cubicBezTo>
                  <a:cubicBezTo>
                    <a:pt x="317" y="93"/>
                    <a:pt x="317" y="93"/>
                    <a:pt x="317" y="92"/>
                  </a:cubicBezTo>
                  <a:cubicBezTo>
                    <a:pt x="316" y="92"/>
                    <a:pt x="316" y="91"/>
                    <a:pt x="315" y="91"/>
                  </a:cubicBezTo>
                  <a:cubicBezTo>
                    <a:pt x="315" y="91"/>
                    <a:pt x="315" y="90"/>
                    <a:pt x="314" y="90"/>
                  </a:cubicBezTo>
                  <a:cubicBezTo>
                    <a:pt x="314" y="90"/>
                    <a:pt x="313" y="89"/>
                    <a:pt x="313" y="89"/>
                  </a:cubicBezTo>
                  <a:cubicBezTo>
                    <a:pt x="312" y="89"/>
                    <a:pt x="312" y="88"/>
                    <a:pt x="311" y="88"/>
                  </a:cubicBezTo>
                  <a:cubicBezTo>
                    <a:pt x="311" y="88"/>
                    <a:pt x="311" y="87"/>
                    <a:pt x="310" y="87"/>
                  </a:cubicBezTo>
                  <a:lnTo>
                    <a:pt x="167" y="7"/>
                  </a:lnTo>
                  <a:cubicBezTo>
                    <a:pt x="154" y="0"/>
                    <a:pt x="138" y="5"/>
                    <a:pt x="130" y="18"/>
                  </a:cubicBezTo>
                  <a:cubicBezTo>
                    <a:pt x="123" y="31"/>
                    <a:pt x="128" y="47"/>
                    <a:pt x="141" y="54"/>
                  </a:cubicBezTo>
                  <a:lnTo>
                    <a:pt x="194" y="84"/>
                  </a:lnTo>
                  <a:lnTo>
                    <a:pt x="53" y="84"/>
                  </a:lnTo>
                  <a:lnTo>
                    <a:pt x="53" y="43"/>
                  </a:lnTo>
                  <a:lnTo>
                    <a:pt x="0" y="43"/>
                  </a:lnTo>
                  <a:lnTo>
                    <a:pt x="0" y="110"/>
                  </a:lnTo>
                  <a:cubicBezTo>
                    <a:pt x="0" y="125"/>
                    <a:pt x="12" y="137"/>
                    <a:pt x="27" y="137"/>
                  </a:cubicBezTo>
                  <a:lnTo>
                    <a:pt x="194" y="137"/>
                  </a:lnTo>
                  <a:lnTo>
                    <a:pt x="141" y="167"/>
                  </a:lnTo>
                  <a:cubicBezTo>
                    <a:pt x="128" y="174"/>
                    <a:pt x="123" y="190"/>
                    <a:pt x="130" y="203"/>
                  </a:cubicBezTo>
                  <a:cubicBezTo>
                    <a:pt x="135" y="212"/>
                    <a:pt x="144" y="217"/>
                    <a:pt x="154" y="217"/>
                  </a:cubicBezTo>
                  <a:cubicBezTo>
                    <a:pt x="158" y="217"/>
                    <a:pt x="163" y="216"/>
                    <a:pt x="167" y="214"/>
                  </a:cubicBezTo>
                  <a:lnTo>
                    <a:pt x="310" y="134"/>
                  </a:lnTo>
                  <a:cubicBezTo>
                    <a:pt x="310" y="134"/>
                    <a:pt x="310" y="134"/>
                    <a:pt x="310" y="134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2" y="133"/>
                    <a:pt x="313" y="132"/>
                    <a:pt x="313" y="132"/>
                  </a:cubicBezTo>
                  <a:cubicBezTo>
                    <a:pt x="314" y="131"/>
                    <a:pt x="315" y="130"/>
                    <a:pt x="315" y="130"/>
                  </a:cubicBezTo>
                  <a:cubicBezTo>
                    <a:pt x="316" y="130"/>
                    <a:pt x="316" y="130"/>
                    <a:pt x="316" y="129"/>
                  </a:cubicBezTo>
                  <a:cubicBezTo>
                    <a:pt x="316" y="129"/>
                    <a:pt x="316" y="129"/>
                    <a:pt x="316" y="129"/>
                  </a:cubicBezTo>
                  <a:cubicBezTo>
                    <a:pt x="317" y="129"/>
                    <a:pt x="317" y="128"/>
                    <a:pt x="317" y="128"/>
                  </a:cubicBezTo>
                  <a:cubicBezTo>
                    <a:pt x="318" y="127"/>
                    <a:pt x="318" y="127"/>
                    <a:pt x="319" y="126"/>
                  </a:cubicBezTo>
                  <a:cubicBezTo>
                    <a:pt x="319" y="125"/>
                    <a:pt x="320" y="125"/>
                    <a:pt x="320" y="124"/>
                  </a:cubicBezTo>
                  <a:cubicBezTo>
                    <a:pt x="320" y="124"/>
                    <a:pt x="320" y="124"/>
                    <a:pt x="321" y="123"/>
                  </a:cubicBezTo>
                  <a:cubicBezTo>
                    <a:pt x="321" y="123"/>
                    <a:pt x="321" y="123"/>
                    <a:pt x="321" y="123"/>
                  </a:cubicBezTo>
                  <a:cubicBezTo>
                    <a:pt x="321" y="123"/>
                    <a:pt x="321" y="122"/>
                    <a:pt x="321" y="122"/>
                  </a:cubicBezTo>
                  <a:cubicBezTo>
                    <a:pt x="322" y="121"/>
                    <a:pt x="322" y="120"/>
                    <a:pt x="322" y="120"/>
                  </a:cubicBezTo>
                  <a:cubicBezTo>
                    <a:pt x="322" y="119"/>
                    <a:pt x="323" y="119"/>
                    <a:pt x="323" y="118"/>
                  </a:cubicBezTo>
                  <a:cubicBezTo>
                    <a:pt x="323" y="118"/>
                    <a:pt x="323" y="117"/>
                    <a:pt x="323" y="117"/>
                  </a:cubicBezTo>
                  <a:cubicBezTo>
                    <a:pt x="323" y="116"/>
                    <a:pt x="323" y="115"/>
                    <a:pt x="324" y="115"/>
                  </a:cubicBezTo>
                  <a:cubicBezTo>
                    <a:pt x="324" y="114"/>
                    <a:pt x="324" y="114"/>
                    <a:pt x="324" y="113"/>
                  </a:cubicBezTo>
                  <a:cubicBezTo>
                    <a:pt x="324" y="112"/>
                    <a:pt x="324" y="112"/>
                    <a:pt x="324" y="111"/>
                  </a:cubicBezTo>
                  <a:cubicBezTo>
                    <a:pt x="324" y="111"/>
                    <a:pt x="324" y="111"/>
                    <a:pt x="324" y="110"/>
                  </a:cubicBezTo>
                  <a:cubicBezTo>
                    <a:pt x="324" y="110"/>
                    <a:pt x="324" y="110"/>
                    <a:pt x="324" y="10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164" name="Freeform 73">
              <a:extLst>
                <a:ext uri="{FF2B5EF4-FFF2-40B4-BE49-F238E27FC236}">
                  <a16:creationId xmlns:a16="http://schemas.microsoft.com/office/drawing/2014/main" id="{5C6D7546-D434-FB71-DAF0-2469CEED270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1838" y="914400"/>
              <a:ext cx="536574" cy="420688"/>
            </a:xfrm>
            <a:custGeom>
              <a:avLst/>
              <a:gdLst>
                <a:gd name="T0" fmla="*/ 620 w 1240"/>
                <a:gd name="T1" fmla="*/ 622 h 977"/>
                <a:gd name="T2" fmla="*/ 620 w 1240"/>
                <a:gd name="T3" fmla="*/ 622 h 977"/>
                <a:gd name="T4" fmla="*/ 66 w 1240"/>
                <a:gd name="T5" fmla="*/ 344 h 977"/>
                <a:gd name="T6" fmla="*/ 620 w 1240"/>
                <a:gd name="T7" fmla="*/ 65 h 977"/>
                <a:gd name="T8" fmla="*/ 1173 w 1240"/>
                <a:gd name="T9" fmla="*/ 344 h 977"/>
                <a:gd name="T10" fmla="*/ 620 w 1240"/>
                <a:gd name="T11" fmla="*/ 622 h 977"/>
                <a:gd name="T12" fmla="*/ 1240 w 1240"/>
                <a:gd name="T13" fmla="*/ 594 h 977"/>
                <a:gd name="T14" fmla="*/ 1240 w 1240"/>
                <a:gd name="T15" fmla="*/ 594 h 977"/>
                <a:gd name="T16" fmla="*/ 1240 w 1240"/>
                <a:gd name="T17" fmla="*/ 364 h 977"/>
                <a:gd name="T18" fmla="*/ 1240 w 1240"/>
                <a:gd name="T19" fmla="*/ 358 h 977"/>
                <a:gd name="T20" fmla="*/ 1240 w 1240"/>
                <a:gd name="T21" fmla="*/ 344 h 977"/>
                <a:gd name="T22" fmla="*/ 620 w 1240"/>
                <a:gd name="T23" fmla="*/ 0 h 977"/>
                <a:gd name="T24" fmla="*/ 0 w 1240"/>
                <a:gd name="T25" fmla="*/ 344 h 977"/>
                <a:gd name="T26" fmla="*/ 0 w 1240"/>
                <a:gd name="T27" fmla="*/ 358 h 977"/>
                <a:gd name="T28" fmla="*/ 0 w 1240"/>
                <a:gd name="T29" fmla="*/ 364 h 977"/>
                <a:gd name="T30" fmla="*/ 0 w 1240"/>
                <a:gd name="T31" fmla="*/ 594 h 977"/>
                <a:gd name="T32" fmla="*/ 442 w 1240"/>
                <a:gd name="T33" fmla="*/ 925 h 977"/>
                <a:gd name="T34" fmla="*/ 509 w 1240"/>
                <a:gd name="T35" fmla="*/ 977 h 977"/>
                <a:gd name="T36" fmla="*/ 579 w 1240"/>
                <a:gd name="T37" fmla="*/ 908 h 977"/>
                <a:gd name="T38" fmla="*/ 509 w 1240"/>
                <a:gd name="T39" fmla="*/ 839 h 977"/>
                <a:gd name="T40" fmla="*/ 459 w 1240"/>
                <a:gd name="T41" fmla="*/ 860 h 977"/>
                <a:gd name="T42" fmla="*/ 66 w 1240"/>
                <a:gd name="T43" fmla="*/ 594 h 977"/>
                <a:gd name="T44" fmla="*/ 66 w 1240"/>
                <a:gd name="T45" fmla="*/ 502 h 977"/>
                <a:gd name="T46" fmla="*/ 620 w 1240"/>
                <a:gd name="T47" fmla="*/ 689 h 977"/>
                <a:gd name="T48" fmla="*/ 1173 w 1240"/>
                <a:gd name="T49" fmla="*/ 502 h 977"/>
                <a:gd name="T50" fmla="*/ 1173 w 1240"/>
                <a:gd name="T51" fmla="*/ 594 h 977"/>
                <a:gd name="T52" fmla="*/ 773 w 1240"/>
                <a:gd name="T53" fmla="*/ 861 h 977"/>
                <a:gd name="T54" fmla="*/ 722 w 1240"/>
                <a:gd name="T55" fmla="*/ 839 h 977"/>
                <a:gd name="T56" fmla="*/ 653 w 1240"/>
                <a:gd name="T57" fmla="*/ 908 h 977"/>
                <a:gd name="T58" fmla="*/ 722 w 1240"/>
                <a:gd name="T59" fmla="*/ 977 h 977"/>
                <a:gd name="T60" fmla="*/ 789 w 1240"/>
                <a:gd name="T61" fmla="*/ 926 h 977"/>
                <a:gd name="T62" fmla="*/ 1240 w 1240"/>
                <a:gd name="T63" fmla="*/ 594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0" h="977">
                  <a:moveTo>
                    <a:pt x="620" y="622"/>
                  </a:moveTo>
                  <a:lnTo>
                    <a:pt x="620" y="622"/>
                  </a:lnTo>
                  <a:cubicBezTo>
                    <a:pt x="320" y="622"/>
                    <a:pt x="66" y="495"/>
                    <a:pt x="66" y="344"/>
                  </a:cubicBezTo>
                  <a:cubicBezTo>
                    <a:pt x="66" y="193"/>
                    <a:pt x="320" y="65"/>
                    <a:pt x="620" y="65"/>
                  </a:cubicBezTo>
                  <a:cubicBezTo>
                    <a:pt x="920" y="65"/>
                    <a:pt x="1173" y="193"/>
                    <a:pt x="1173" y="344"/>
                  </a:cubicBezTo>
                  <a:cubicBezTo>
                    <a:pt x="1173" y="495"/>
                    <a:pt x="920" y="622"/>
                    <a:pt x="620" y="622"/>
                  </a:cubicBezTo>
                  <a:close/>
                  <a:moveTo>
                    <a:pt x="1240" y="594"/>
                  </a:moveTo>
                  <a:lnTo>
                    <a:pt x="1240" y="594"/>
                  </a:lnTo>
                  <a:lnTo>
                    <a:pt x="1240" y="364"/>
                  </a:lnTo>
                  <a:cubicBezTo>
                    <a:pt x="1240" y="362"/>
                    <a:pt x="1240" y="360"/>
                    <a:pt x="1240" y="358"/>
                  </a:cubicBezTo>
                  <a:cubicBezTo>
                    <a:pt x="1240" y="353"/>
                    <a:pt x="1240" y="348"/>
                    <a:pt x="1240" y="344"/>
                  </a:cubicBezTo>
                  <a:cubicBezTo>
                    <a:pt x="1240" y="150"/>
                    <a:pt x="968" y="0"/>
                    <a:pt x="620" y="0"/>
                  </a:cubicBezTo>
                  <a:cubicBezTo>
                    <a:pt x="272" y="0"/>
                    <a:pt x="0" y="150"/>
                    <a:pt x="0" y="344"/>
                  </a:cubicBezTo>
                  <a:cubicBezTo>
                    <a:pt x="0" y="348"/>
                    <a:pt x="0" y="353"/>
                    <a:pt x="0" y="358"/>
                  </a:cubicBezTo>
                  <a:cubicBezTo>
                    <a:pt x="0" y="360"/>
                    <a:pt x="0" y="362"/>
                    <a:pt x="0" y="364"/>
                  </a:cubicBezTo>
                  <a:lnTo>
                    <a:pt x="0" y="594"/>
                  </a:lnTo>
                  <a:cubicBezTo>
                    <a:pt x="0" y="749"/>
                    <a:pt x="182" y="882"/>
                    <a:pt x="442" y="925"/>
                  </a:cubicBezTo>
                  <a:cubicBezTo>
                    <a:pt x="450" y="955"/>
                    <a:pt x="477" y="977"/>
                    <a:pt x="509" y="977"/>
                  </a:cubicBezTo>
                  <a:cubicBezTo>
                    <a:pt x="548" y="977"/>
                    <a:pt x="579" y="946"/>
                    <a:pt x="579" y="908"/>
                  </a:cubicBezTo>
                  <a:cubicBezTo>
                    <a:pt x="579" y="870"/>
                    <a:pt x="548" y="839"/>
                    <a:pt x="509" y="839"/>
                  </a:cubicBezTo>
                  <a:cubicBezTo>
                    <a:pt x="490" y="839"/>
                    <a:pt x="472" y="847"/>
                    <a:pt x="459" y="860"/>
                  </a:cubicBezTo>
                  <a:cubicBezTo>
                    <a:pt x="231" y="824"/>
                    <a:pt x="66" y="715"/>
                    <a:pt x="66" y="594"/>
                  </a:cubicBezTo>
                  <a:lnTo>
                    <a:pt x="66" y="502"/>
                  </a:lnTo>
                  <a:cubicBezTo>
                    <a:pt x="168" y="613"/>
                    <a:pt x="375" y="689"/>
                    <a:pt x="620" y="689"/>
                  </a:cubicBezTo>
                  <a:cubicBezTo>
                    <a:pt x="865" y="689"/>
                    <a:pt x="1072" y="613"/>
                    <a:pt x="1173" y="502"/>
                  </a:cubicBezTo>
                  <a:lnTo>
                    <a:pt x="1173" y="594"/>
                  </a:lnTo>
                  <a:cubicBezTo>
                    <a:pt x="1173" y="717"/>
                    <a:pt x="1005" y="827"/>
                    <a:pt x="773" y="861"/>
                  </a:cubicBezTo>
                  <a:cubicBezTo>
                    <a:pt x="761" y="847"/>
                    <a:pt x="743" y="839"/>
                    <a:pt x="722" y="839"/>
                  </a:cubicBezTo>
                  <a:cubicBezTo>
                    <a:pt x="684" y="839"/>
                    <a:pt x="653" y="870"/>
                    <a:pt x="653" y="908"/>
                  </a:cubicBezTo>
                  <a:cubicBezTo>
                    <a:pt x="653" y="946"/>
                    <a:pt x="684" y="977"/>
                    <a:pt x="722" y="977"/>
                  </a:cubicBezTo>
                  <a:cubicBezTo>
                    <a:pt x="754" y="977"/>
                    <a:pt x="781" y="956"/>
                    <a:pt x="789" y="926"/>
                  </a:cubicBezTo>
                  <a:cubicBezTo>
                    <a:pt x="1054" y="885"/>
                    <a:pt x="1240" y="751"/>
                    <a:pt x="1240" y="5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</p:grpSp>
      <p:sp>
        <p:nvSpPr>
          <p:cNvPr id="251" name="文本框 250">
            <a:extLst>
              <a:ext uri="{FF2B5EF4-FFF2-40B4-BE49-F238E27FC236}">
                <a16:creationId xmlns:a16="http://schemas.microsoft.com/office/drawing/2014/main" id="{88ADA8CF-7CB5-9CA3-2917-715076105354}"/>
              </a:ext>
            </a:extLst>
          </p:cNvPr>
          <p:cNvSpPr txBox="1"/>
          <p:nvPr/>
        </p:nvSpPr>
        <p:spPr>
          <a:xfrm>
            <a:off x="9019067" y="6219355"/>
            <a:ext cx="647074" cy="276999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endParaRPr lang="en-US" altLang="zh-CN" sz="1200" dirty="0"/>
          </a:p>
        </p:txBody>
      </p:sp>
      <p:sp>
        <p:nvSpPr>
          <p:cNvPr id="252" name="文本框 251">
            <a:extLst>
              <a:ext uri="{FF2B5EF4-FFF2-40B4-BE49-F238E27FC236}">
                <a16:creationId xmlns:a16="http://schemas.microsoft.com/office/drawing/2014/main" id="{D2A4F409-ECDB-9BB4-0CB4-08C82C87BEEA}"/>
              </a:ext>
            </a:extLst>
          </p:cNvPr>
          <p:cNvSpPr txBox="1"/>
          <p:nvPr/>
        </p:nvSpPr>
        <p:spPr>
          <a:xfrm>
            <a:off x="9850109" y="6167471"/>
            <a:ext cx="144142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/>
              <a:t>路由器接口地址</a:t>
            </a:r>
            <a:endParaRPr lang="en-US" altLang="zh-CN" sz="1400" dirty="0"/>
          </a:p>
          <a:p>
            <a:r>
              <a:rPr lang="en-US" altLang="zh-CN" sz="1400" dirty="0" err="1"/>
              <a:t>routeid</a:t>
            </a:r>
            <a:endParaRPr lang="zh-CN" altLang="en-US" sz="1400" dirty="0"/>
          </a:p>
        </p:txBody>
      </p:sp>
      <p:sp>
        <p:nvSpPr>
          <p:cNvPr id="253" name="文本框 252">
            <a:extLst>
              <a:ext uri="{FF2B5EF4-FFF2-40B4-BE49-F238E27FC236}">
                <a16:creationId xmlns:a16="http://schemas.microsoft.com/office/drawing/2014/main" id="{D196349E-6FD1-6599-FED0-B960B46AEBA5}"/>
              </a:ext>
            </a:extLst>
          </p:cNvPr>
          <p:cNvSpPr txBox="1"/>
          <p:nvPr/>
        </p:nvSpPr>
        <p:spPr>
          <a:xfrm>
            <a:off x="6994377" y="224165"/>
            <a:ext cx="1641796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Routeid</a:t>
            </a:r>
            <a:r>
              <a:rPr lang="en-US" altLang="zh-CN" sz="1200" dirty="0"/>
              <a:t>: </a:t>
            </a:r>
          </a:p>
          <a:p>
            <a:r>
              <a:rPr lang="en-US" altLang="zh-CN" sz="1200" dirty="0"/>
              <a:t>10.100.100.100</a:t>
            </a:r>
          </a:p>
          <a:p>
            <a:r>
              <a:rPr lang="zh-CN" altLang="en-US" sz="1200" dirty="0"/>
              <a:t>路由器间接口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10.100.100.5/30</a:t>
            </a:r>
          </a:p>
        </p:txBody>
      </p:sp>
      <p:sp>
        <p:nvSpPr>
          <p:cNvPr id="254" name="文本框 253">
            <a:extLst>
              <a:ext uri="{FF2B5EF4-FFF2-40B4-BE49-F238E27FC236}">
                <a16:creationId xmlns:a16="http://schemas.microsoft.com/office/drawing/2014/main" id="{C39EF316-142F-458E-2A20-9D36CFC2E230}"/>
              </a:ext>
            </a:extLst>
          </p:cNvPr>
          <p:cNvSpPr txBox="1"/>
          <p:nvPr/>
        </p:nvSpPr>
        <p:spPr>
          <a:xfrm>
            <a:off x="8865419" y="165609"/>
            <a:ext cx="1641796" cy="830997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 err="1"/>
              <a:t>Routeid</a:t>
            </a:r>
            <a:r>
              <a:rPr lang="en-US" altLang="zh-CN" sz="1200" dirty="0"/>
              <a:t>: </a:t>
            </a:r>
          </a:p>
          <a:p>
            <a:r>
              <a:rPr lang="en-US" altLang="zh-CN" sz="1200" dirty="0"/>
              <a:t>10.100.100.101</a:t>
            </a:r>
          </a:p>
          <a:p>
            <a:r>
              <a:rPr lang="zh-CN" altLang="en-US" sz="1200" dirty="0"/>
              <a:t>路由器间接口</a:t>
            </a:r>
            <a:r>
              <a:rPr lang="en-US" altLang="zh-CN" sz="1200" dirty="0"/>
              <a:t>:</a:t>
            </a:r>
          </a:p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10.100.100.6/30</a:t>
            </a:r>
          </a:p>
        </p:txBody>
      </p:sp>
      <p:sp>
        <p:nvSpPr>
          <p:cNvPr id="259" name="文本框 258">
            <a:extLst>
              <a:ext uri="{FF2B5EF4-FFF2-40B4-BE49-F238E27FC236}">
                <a16:creationId xmlns:a16="http://schemas.microsoft.com/office/drawing/2014/main" id="{830DDD98-1AA1-AA8F-5376-A801CB810C91}"/>
              </a:ext>
            </a:extLst>
          </p:cNvPr>
          <p:cNvSpPr txBox="1"/>
          <p:nvPr/>
        </p:nvSpPr>
        <p:spPr>
          <a:xfrm>
            <a:off x="9007212" y="5758133"/>
            <a:ext cx="647074" cy="276999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endParaRPr lang="en-US" altLang="zh-CN" sz="1200" dirty="0"/>
          </a:p>
        </p:txBody>
      </p:sp>
      <p:sp>
        <p:nvSpPr>
          <p:cNvPr id="260" name="文本框 259">
            <a:extLst>
              <a:ext uri="{FF2B5EF4-FFF2-40B4-BE49-F238E27FC236}">
                <a16:creationId xmlns:a16="http://schemas.microsoft.com/office/drawing/2014/main" id="{4AF65768-C7F0-CFE4-9D84-9F8903E2E2E7}"/>
              </a:ext>
            </a:extLst>
          </p:cNvPr>
          <p:cNvSpPr txBox="1"/>
          <p:nvPr/>
        </p:nvSpPr>
        <p:spPr>
          <a:xfrm>
            <a:off x="9801495" y="5717842"/>
            <a:ext cx="113364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400" dirty="0"/>
              <a:t>PC</a:t>
            </a:r>
            <a:r>
              <a:rPr lang="zh-CN" altLang="en-US" sz="1400" dirty="0"/>
              <a:t>终端网络</a:t>
            </a:r>
          </a:p>
        </p:txBody>
      </p:sp>
      <p:sp>
        <p:nvSpPr>
          <p:cNvPr id="261" name="椭圆 260">
            <a:extLst>
              <a:ext uri="{FF2B5EF4-FFF2-40B4-BE49-F238E27FC236}">
                <a16:creationId xmlns:a16="http://schemas.microsoft.com/office/drawing/2014/main" id="{DBBA544C-1BA8-C82E-3F21-43093E3B127A}"/>
              </a:ext>
            </a:extLst>
          </p:cNvPr>
          <p:cNvSpPr/>
          <p:nvPr/>
        </p:nvSpPr>
        <p:spPr bwMode="auto">
          <a:xfrm rot="2758531">
            <a:off x="5184795" y="1695365"/>
            <a:ext cx="645027" cy="2767111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sp>
        <p:nvSpPr>
          <p:cNvPr id="263" name="椭圆 262">
            <a:extLst>
              <a:ext uri="{FF2B5EF4-FFF2-40B4-BE49-F238E27FC236}">
                <a16:creationId xmlns:a16="http://schemas.microsoft.com/office/drawing/2014/main" id="{8D671785-946B-D77A-BC67-71E34E2335B6}"/>
              </a:ext>
            </a:extLst>
          </p:cNvPr>
          <p:cNvSpPr/>
          <p:nvPr/>
        </p:nvSpPr>
        <p:spPr bwMode="auto">
          <a:xfrm rot="2216586">
            <a:off x="8943694" y="1750075"/>
            <a:ext cx="733919" cy="2767111"/>
          </a:xfrm>
          <a:prstGeom prst="ellipse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1800355-EA60-847A-1A43-E79B01EFF50F}"/>
              </a:ext>
            </a:extLst>
          </p:cNvPr>
          <p:cNvGrpSpPr/>
          <p:nvPr/>
        </p:nvGrpSpPr>
        <p:grpSpPr>
          <a:xfrm>
            <a:off x="4267205" y="1030750"/>
            <a:ext cx="7784512" cy="3507922"/>
            <a:chOff x="4214648" y="714508"/>
            <a:chExt cx="7784512" cy="3507922"/>
          </a:xfrm>
        </p:grpSpPr>
        <p:sp>
          <p:nvSpPr>
            <p:cNvPr id="5" name="椭圆 4">
              <a:extLst>
                <a:ext uri="{FF2B5EF4-FFF2-40B4-BE49-F238E27FC236}">
                  <a16:creationId xmlns:a16="http://schemas.microsoft.com/office/drawing/2014/main" id="{8C64DD32-167C-B7B8-F9D8-00068C2E7111}"/>
                </a:ext>
              </a:extLst>
            </p:cNvPr>
            <p:cNvSpPr/>
            <p:nvPr/>
          </p:nvSpPr>
          <p:spPr bwMode="auto">
            <a:xfrm>
              <a:off x="6280436" y="714508"/>
              <a:ext cx="4318047" cy="149378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 i="0" kern="0">
                <a:solidFill>
                  <a:sysClr val="windowText" lastClr="000000"/>
                </a:solidFill>
                <a:ea typeface="华文细黑" panose="02010600040101010101" pitchFamily="2" charset="-122"/>
              </a:endParaRPr>
            </a:p>
          </p:txBody>
        </p: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CB69A188-503D-BD4D-184E-B82D7AC749A1}"/>
                </a:ext>
              </a:extLst>
            </p:cNvPr>
            <p:cNvGrpSpPr/>
            <p:nvPr/>
          </p:nvGrpSpPr>
          <p:grpSpPr>
            <a:xfrm>
              <a:off x="4214648" y="1474929"/>
              <a:ext cx="4001339" cy="2747501"/>
              <a:chOff x="6102782" y="300369"/>
              <a:chExt cx="5889007" cy="4288730"/>
            </a:xfrm>
          </p:grpSpPr>
          <p:grpSp>
            <p:nvGrpSpPr>
              <p:cNvPr id="111" name="组合 327">
                <a:extLst>
                  <a:ext uri="{FF2B5EF4-FFF2-40B4-BE49-F238E27FC236}">
                    <a16:creationId xmlns:a16="http://schemas.microsoft.com/office/drawing/2014/main" id="{E3D62022-135A-FED6-ED5F-5B74114FBA4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1535" y="3924898"/>
                <a:ext cx="293360" cy="643464"/>
                <a:chOff x="727075" y="3775076"/>
                <a:chExt cx="406400" cy="754063"/>
              </a:xfrm>
            </p:grpSpPr>
            <p:sp>
              <p:nvSpPr>
                <p:cNvPr id="320" name="Freeform 95">
                  <a:extLst>
                    <a:ext uri="{FF2B5EF4-FFF2-40B4-BE49-F238E27FC236}">
                      <a16:creationId xmlns:a16="http://schemas.microsoft.com/office/drawing/2014/main" id="{8D1295D5-30CE-883C-EC83-AD2BBFEDD7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1" name="Freeform 96">
                  <a:extLst>
                    <a:ext uri="{FF2B5EF4-FFF2-40B4-BE49-F238E27FC236}">
                      <a16:creationId xmlns:a16="http://schemas.microsoft.com/office/drawing/2014/main" id="{4EB5DBD5-9BE6-76E2-BE9B-67FAC2CC331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2" name="Freeform 97">
                  <a:extLst>
                    <a:ext uri="{FF2B5EF4-FFF2-40B4-BE49-F238E27FC236}">
                      <a16:creationId xmlns:a16="http://schemas.microsoft.com/office/drawing/2014/main" id="{7D32FBD3-E7F5-8F36-1CCB-6704FE5520C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3" name="Freeform 98">
                  <a:extLst>
                    <a:ext uri="{FF2B5EF4-FFF2-40B4-BE49-F238E27FC236}">
                      <a16:creationId xmlns:a16="http://schemas.microsoft.com/office/drawing/2014/main" id="{45DA6BBF-7556-7CF1-8BAF-09876FED580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4" name="Freeform 99">
                  <a:extLst>
                    <a:ext uri="{FF2B5EF4-FFF2-40B4-BE49-F238E27FC236}">
                      <a16:creationId xmlns:a16="http://schemas.microsoft.com/office/drawing/2014/main" id="{DFCBED94-8D82-4693-B521-1C17B3DA14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5" name="Freeform 100">
                  <a:extLst>
                    <a:ext uri="{FF2B5EF4-FFF2-40B4-BE49-F238E27FC236}">
                      <a16:creationId xmlns:a16="http://schemas.microsoft.com/office/drawing/2014/main" id="{E4B36CE8-F470-D59D-292C-C40EB3D758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6" name="Freeform 101">
                  <a:extLst>
                    <a:ext uri="{FF2B5EF4-FFF2-40B4-BE49-F238E27FC236}">
                      <a16:creationId xmlns:a16="http://schemas.microsoft.com/office/drawing/2014/main" id="{BD708220-4503-FF92-90C1-8963448957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79732EB5-5043-4ACF-0EB6-81D5DFF5DF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508890" y="2938238"/>
                <a:ext cx="297897" cy="98794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13" name="组合 315">
                <a:extLst>
                  <a:ext uri="{FF2B5EF4-FFF2-40B4-BE49-F238E27FC236}">
                    <a16:creationId xmlns:a16="http://schemas.microsoft.com/office/drawing/2014/main" id="{D2E7CC9C-38DF-C085-8CE3-2BA35CBE16E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86276" y="2560765"/>
                <a:ext cx="1500158" cy="387077"/>
                <a:chOff x="2851150" y="1166813"/>
                <a:chExt cx="923925" cy="203200"/>
              </a:xfrm>
            </p:grpSpPr>
            <p:sp>
              <p:nvSpPr>
                <p:cNvPr id="308" name="Freeform 240">
                  <a:extLst>
                    <a:ext uri="{FF2B5EF4-FFF2-40B4-BE49-F238E27FC236}">
                      <a16:creationId xmlns:a16="http://schemas.microsoft.com/office/drawing/2014/main" id="{44D3D0FE-408C-46F8-97E9-124DB55226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9" name="Freeform 241">
                  <a:extLst>
                    <a:ext uri="{FF2B5EF4-FFF2-40B4-BE49-F238E27FC236}">
                      <a16:creationId xmlns:a16="http://schemas.microsoft.com/office/drawing/2014/main" id="{A93DE7EE-B583-97B7-D378-C3ABDC56C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0" name="Freeform 242">
                  <a:extLst>
                    <a:ext uri="{FF2B5EF4-FFF2-40B4-BE49-F238E27FC236}">
                      <a16:creationId xmlns:a16="http://schemas.microsoft.com/office/drawing/2014/main" id="{7EDB4435-2D05-A870-63AC-B89DB8303E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1" name="Freeform 243">
                  <a:extLst>
                    <a:ext uri="{FF2B5EF4-FFF2-40B4-BE49-F238E27FC236}">
                      <a16:creationId xmlns:a16="http://schemas.microsoft.com/office/drawing/2014/main" id="{102B21B4-479C-9BF7-759F-27136092A6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2" name="Freeform 244">
                  <a:extLst>
                    <a:ext uri="{FF2B5EF4-FFF2-40B4-BE49-F238E27FC236}">
                      <a16:creationId xmlns:a16="http://schemas.microsoft.com/office/drawing/2014/main" id="{5D08693A-6BA2-B823-AF62-1FC4C50102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3" name="Freeform 245">
                  <a:extLst>
                    <a:ext uri="{FF2B5EF4-FFF2-40B4-BE49-F238E27FC236}">
                      <a16:creationId xmlns:a16="http://schemas.microsoft.com/office/drawing/2014/main" id="{4025A202-9AC6-5F19-C2E7-461012088CF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4" name="Freeform 246">
                  <a:extLst>
                    <a:ext uri="{FF2B5EF4-FFF2-40B4-BE49-F238E27FC236}">
                      <a16:creationId xmlns:a16="http://schemas.microsoft.com/office/drawing/2014/main" id="{3276F7B6-697B-BC7A-978B-1D22A5A30E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5" name="Freeform 247">
                  <a:extLst>
                    <a:ext uri="{FF2B5EF4-FFF2-40B4-BE49-F238E27FC236}">
                      <a16:creationId xmlns:a16="http://schemas.microsoft.com/office/drawing/2014/main" id="{46A66F93-24AA-0F11-A030-055FDA02170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6" name="Freeform 248">
                  <a:extLst>
                    <a:ext uri="{FF2B5EF4-FFF2-40B4-BE49-F238E27FC236}">
                      <a16:creationId xmlns:a16="http://schemas.microsoft.com/office/drawing/2014/main" id="{2A45B041-FE6E-4257-DC26-A981ABC532E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7" name="Freeform 249">
                  <a:extLst>
                    <a:ext uri="{FF2B5EF4-FFF2-40B4-BE49-F238E27FC236}">
                      <a16:creationId xmlns:a16="http://schemas.microsoft.com/office/drawing/2014/main" id="{C77A0791-6384-B291-C21F-F23A31DC62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8" name="Freeform 250">
                  <a:extLst>
                    <a:ext uri="{FF2B5EF4-FFF2-40B4-BE49-F238E27FC236}">
                      <a16:creationId xmlns:a16="http://schemas.microsoft.com/office/drawing/2014/main" id="{DEB9294E-5F7D-6B43-90C7-4A1E27CC36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9" name="Freeform 251">
                  <a:extLst>
                    <a:ext uri="{FF2B5EF4-FFF2-40B4-BE49-F238E27FC236}">
                      <a16:creationId xmlns:a16="http://schemas.microsoft.com/office/drawing/2014/main" id="{275DDB66-8448-6F6F-14EF-FAD63774E06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114" name="组合 327">
                <a:extLst>
                  <a:ext uri="{FF2B5EF4-FFF2-40B4-BE49-F238E27FC236}">
                    <a16:creationId xmlns:a16="http://schemas.microsoft.com/office/drawing/2014/main" id="{A6F8671A-825A-EE22-82BD-71ED9D89613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6061" y="3945635"/>
                <a:ext cx="293360" cy="643464"/>
                <a:chOff x="727075" y="3775076"/>
                <a:chExt cx="406400" cy="754063"/>
              </a:xfrm>
            </p:grpSpPr>
            <p:sp>
              <p:nvSpPr>
                <p:cNvPr id="301" name="Freeform 95">
                  <a:extLst>
                    <a:ext uri="{FF2B5EF4-FFF2-40B4-BE49-F238E27FC236}">
                      <a16:creationId xmlns:a16="http://schemas.microsoft.com/office/drawing/2014/main" id="{0EE7D5C3-2405-2A36-798F-35D69BE4AD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2" name="Freeform 96">
                  <a:extLst>
                    <a:ext uri="{FF2B5EF4-FFF2-40B4-BE49-F238E27FC236}">
                      <a16:creationId xmlns:a16="http://schemas.microsoft.com/office/drawing/2014/main" id="{77195C60-6579-C3D3-89A4-8A368201B51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3" name="Freeform 97">
                  <a:extLst>
                    <a:ext uri="{FF2B5EF4-FFF2-40B4-BE49-F238E27FC236}">
                      <a16:creationId xmlns:a16="http://schemas.microsoft.com/office/drawing/2014/main" id="{19A346A0-B306-F44E-0F98-88A1E39CF68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4" name="Freeform 98">
                  <a:extLst>
                    <a:ext uri="{FF2B5EF4-FFF2-40B4-BE49-F238E27FC236}">
                      <a16:creationId xmlns:a16="http://schemas.microsoft.com/office/drawing/2014/main" id="{3B93D3C6-583F-0EE4-0892-F33ADCFC963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5" name="Freeform 99">
                  <a:extLst>
                    <a:ext uri="{FF2B5EF4-FFF2-40B4-BE49-F238E27FC236}">
                      <a16:creationId xmlns:a16="http://schemas.microsoft.com/office/drawing/2014/main" id="{FEAFCB10-25C8-0557-3400-DBFA072B8A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6" name="Freeform 100">
                  <a:extLst>
                    <a:ext uri="{FF2B5EF4-FFF2-40B4-BE49-F238E27FC236}">
                      <a16:creationId xmlns:a16="http://schemas.microsoft.com/office/drawing/2014/main" id="{676A6697-2095-67D4-5760-4DEF821821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7" name="Freeform 101">
                  <a:extLst>
                    <a:ext uri="{FF2B5EF4-FFF2-40B4-BE49-F238E27FC236}">
                      <a16:creationId xmlns:a16="http://schemas.microsoft.com/office/drawing/2014/main" id="{0C3CC117-6B78-F324-ADA9-F123303B77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115" name="组合 315">
                <a:extLst>
                  <a:ext uri="{FF2B5EF4-FFF2-40B4-BE49-F238E27FC236}">
                    <a16:creationId xmlns:a16="http://schemas.microsoft.com/office/drawing/2014/main" id="{00F27F64-F195-2D90-FB1C-B06FC4C0582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6296" y="652622"/>
                <a:ext cx="1500158" cy="387077"/>
                <a:chOff x="2851150" y="1166813"/>
                <a:chExt cx="923925" cy="203200"/>
              </a:xfrm>
            </p:grpSpPr>
            <p:sp>
              <p:nvSpPr>
                <p:cNvPr id="289" name="Freeform 240">
                  <a:extLst>
                    <a:ext uri="{FF2B5EF4-FFF2-40B4-BE49-F238E27FC236}">
                      <a16:creationId xmlns:a16="http://schemas.microsoft.com/office/drawing/2014/main" id="{9C50AB85-55A1-BF8F-E500-138768BBC6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0" name="Freeform 241">
                  <a:extLst>
                    <a:ext uri="{FF2B5EF4-FFF2-40B4-BE49-F238E27FC236}">
                      <a16:creationId xmlns:a16="http://schemas.microsoft.com/office/drawing/2014/main" id="{1D3464F1-8B04-D165-1EFB-C8A949C1D3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1" name="Freeform 242">
                  <a:extLst>
                    <a:ext uri="{FF2B5EF4-FFF2-40B4-BE49-F238E27FC236}">
                      <a16:creationId xmlns:a16="http://schemas.microsoft.com/office/drawing/2014/main" id="{43B66048-30BC-F104-A1B1-2AFB30294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2" name="Freeform 243">
                  <a:extLst>
                    <a:ext uri="{FF2B5EF4-FFF2-40B4-BE49-F238E27FC236}">
                      <a16:creationId xmlns:a16="http://schemas.microsoft.com/office/drawing/2014/main" id="{F3EE19C4-6AE8-BD98-325E-097C1FAC27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3" name="Freeform 244">
                  <a:extLst>
                    <a:ext uri="{FF2B5EF4-FFF2-40B4-BE49-F238E27FC236}">
                      <a16:creationId xmlns:a16="http://schemas.microsoft.com/office/drawing/2014/main" id="{B101845D-EBEC-AD53-556F-9DC22A6FF8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4" name="Freeform 245">
                  <a:extLst>
                    <a:ext uri="{FF2B5EF4-FFF2-40B4-BE49-F238E27FC236}">
                      <a16:creationId xmlns:a16="http://schemas.microsoft.com/office/drawing/2014/main" id="{AEC5A5AF-B2D5-934F-16A2-49F4D5BD1F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5" name="Freeform 246">
                  <a:extLst>
                    <a:ext uri="{FF2B5EF4-FFF2-40B4-BE49-F238E27FC236}">
                      <a16:creationId xmlns:a16="http://schemas.microsoft.com/office/drawing/2014/main" id="{E2DCA382-18D7-9F1A-A60F-9E1950DD882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6" name="Freeform 247">
                  <a:extLst>
                    <a:ext uri="{FF2B5EF4-FFF2-40B4-BE49-F238E27FC236}">
                      <a16:creationId xmlns:a16="http://schemas.microsoft.com/office/drawing/2014/main" id="{DA29999F-E323-03CE-51A1-9731EB886A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7" name="Freeform 248">
                  <a:extLst>
                    <a:ext uri="{FF2B5EF4-FFF2-40B4-BE49-F238E27FC236}">
                      <a16:creationId xmlns:a16="http://schemas.microsoft.com/office/drawing/2014/main" id="{BAF631DB-273F-829E-B556-145D883F57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8" name="Freeform 249">
                  <a:extLst>
                    <a:ext uri="{FF2B5EF4-FFF2-40B4-BE49-F238E27FC236}">
                      <a16:creationId xmlns:a16="http://schemas.microsoft.com/office/drawing/2014/main" id="{FABCB0D5-3518-74B9-B1A0-1707F14572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9" name="Freeform 250">
                  <a:extLst>
                    <a:ext uri="{FF2B5EF4-FFF2-40B4-BE49-F238E27FC236}">
                      <a16:creationId xmlns:a16="http://schemas.microsoft.com/office/drawing/2014/main" id="{1C6C26E2-F940-FC0F-3E57-7F4633D01E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0" name="Freeform 251">
                  <a:extLst>
                    <a:ext uri="{FF2B5EF4-FFF2-40B4-BE49-F238E27FC236}">
                      <a16:creationId xmlns:a16="http://schemas.microsoft.com/office/drawing/2014/main" id="{23329935-6214-CAAF-2760-87DA8A621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834A3E2E-383D-C1B2-D5C9-EBEACDCDF9BC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429735" y="1039699"/>
                <a:ext cx="813090" cy="156481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CE2223D9-088B-9E60-64D3-DB9523FAB79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944613" y="2869880"/>
                <a:ext cx="748128" cy="107575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18" name="文本框 117">
                <a:extLst>
                  <a:ext uri="{FF2B5EF4-FFF2-40B4-BE49-F238E27FC236}">
                    <a16:creationId xmlns:a16="http://schemas.microsoft.com/office/drawing/2014/main" id="{164DD56A-6D8A-9251-52A6-C8FDB3373679}"/>
                  </a:ext>
                </a:extLst>
              </p:cNvPr>
              <p:cNvSpPr txBox="1"/>
              <p:nvPr/>
            </p:nvSpPr>
            <p:spPr>
              <a:xfrm>
                <a:off x="11403643" y="3986519"/>
                <a:ext cx="588146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grpSp>
            <p:nvGrpSpPr>
              <p:cNvPr id="121" name="组合 315">
                <a:extLst>
                  <a:ext uri="{FF2B5EF4-FFF2-40B4-BE49-F238E27FC236}">
                    <a16:creationId xmlns:a16="http://schemas.microsoft.com/office/drawing/2014/main" id="{8C367538-1BE2-7B41-F4B4-983C5ED6ED0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81163" y="2580946"/>
                <a:ext cx="1500158" cy="387077"/>
                <a:chOff x="2851150" y="1166813"/>
                <a:chExt cx="923925" cy="203200"/>
              </a:xfrm>
            </p:grpSpPr>
            <p:sp>
              <p:nvSpPr>
                <p:cNvPr id="277" name="Freeform 240">
                  <a:extLst>
                    <a:ext uri="{FF2B5EF4-FFF2-40B4-BE49-F238E27FC236}">
                      <a16:creationId xmlns:a16="http://schemas.microsoft.com/office/drawing/2014/main" id="{FFF1A27B-B482-B9D3-6ECD-AD5CB00E8B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78" name="Freeform 241">
                  <a:extLst>
                    <a:ext uri="{FF2B5EF4-FFF2-40B4-BE49-F238E27FC236}">
                      <a16:creationId xmlns:a16="http://schemas.microsoft.com/office/drawing/2014/main" id="{13A72679-4529-8053-8F00-1EC6694266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79" name="Freeform 242">
                  <a:extLst>
                    <a:ext uri="{FF2B5EF4-FFF2-40B4-BE49-F238E27FC236}">
                      <a16:creationId xmlns:a16="http://schemas.microsoft.com/office/drawing/2014/main" id="{7868DB7B-D7CC-B400-9521-F35176344E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0" name="Freeform 243">
                  <a:extLst>
                    <a:ext uri="{FF2B5EF4-FFF2-40B4-BE49-F238E27FC236}">
                      <a16:creationId xmlns:a16="http://schemas.microsoft.com/office/drawing/2014/main" id="{7E658A64-F384-D275-5729-EB700984BF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1" name="Freeform 244">
                  <a:extLst>
                    <a:ext uri="{FF2B5EF4-FFF2-40B4-BE49-F238E27FC236}">
                      <a16:creationId xmlns:a16="http://schemas.microsoft.com/office/drawing/2014/main" id="{27FEBA81-B862-A325-0D21-205B0E8A34B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2" name="Freeform 245">
                  <a:extLst>
                    <a:ext uri="{FF2B5EF4-FFF2-40B4-BE49-F238E27FC236}">
                      <a16:creationId xmlns:a16="http://schemas.microsoft.com/office/drawing/2014/main" id="{E3AF5B71-7281-522A-4B2D-2C47F8A6E8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3" name="Freeform 246">
                  <a:extLst>
                    <a:ext uri="{FF2B5EF4-FFF2-40B4-BE49-F238E27FC236}">
                      <a16:creationId xmlns:a16="http://schemas.microsoft.com/office/drawing/2014/main" id="{312477DC-694A-35B9-8453-7CABD0D3F9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4" name="Freeform 247">
                  <a:extLst>
                    <a:ext uri="{FF2B5EF4-FFF2-40B4-BE49-F238E27FC236}">
                      <a16:creationId xmlns:a16="http://schemas.microsoft.com/office/drawing/2014/main" id="{AFFFE2CE-238D-9DD0-E142-C82D74FEB9F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5" name="Freeform 248">
                  <a:extLst>
                    <a:ext uri="{FF2B5EF4-FFF2-40B4-BE49-F238E27FC236}">
                      <a16:creationId xmlns:a16="http://schemas.microsoft.com/office/drawing/2014/main" id="{E6526AA5-817A-2A2C-4000-C23ECFAA6A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6" name="Freeform 249">
                  <a:extLst>
                    <a:ext uri="{FF2B5EF4-FFF2-40B4-BE49-F238E27FC236}">
                      <a16:creationId xmlns:a16="http://schemas.microsoft.com/office/drawing/2014/main" id="{4015A315-CE6F-F70D-CBC6-CE7A55802B9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7" name="Freeform 250">
                  <a:extLst>
                    <a:ext uri="{FF2B5EF4-FFF2-40B4-BE49-F238E27FC236}">
                      <a16:creationId xmlns:a16="http://schemas.microsoft.com/office/drawing/2014/main" id="{31F136DD-F9B5-C6A1-FEF6-EE358D5A29C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8" name="Freeform 251">
                  <a:extLst>
                    <a:ext uri="{FF2B5EF4-FFF2-40B4-BE49-F238E27FC236}">
                      <a16:creationId xmlns:a16="http://schemas.microsoft.com/office/drawing/2014/main" id="{3BF5B621-3578-41A9-7BA3-051D044A8B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122" name="组合 327">
                <a:extLst>
                  <a:ext uri="{FF2B5EF4-FFF2-40B4-BE49-F238E27FC236}">
                    <a16:creationId xmlns:a16="http://schemas.microsoft.com/office/drawing/2014/main" id="{3DB931CE-DDBE-5A0E-7E0B-138C795D317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37396" y="3939020"/>
                <a:ext cx="293360" cy="643464"/>
                <a:chOff x="727075" y="3775076"/>
                <a:chExt cx="406400" cy="754063"/>
              </a:xfrm>
            </p:grpSpPr>
            <p:sp>
              <p:nvSpPr>
                <p:cNvPr id="270" name="Freeform 95">
                  <a:extLst>
                    <a:ext uri="{FF2B5EF4-FFF2-40B4-BE49-F238E27FC236}">
                      <a16:creationId xmlns:a16="http://schemas.microsoft.com/office/drawing/2014/main" id="{A04D128C-468A-0615-EF6D-075C370193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71" name="Freeform 96">
                  <a:extLst>
                    <a:ext uri="{FF2B5EF4-FFF2-40B4-BE49-F238E27FC236}">
                      <a16:creationId xmlns:a16="http://schemas.microsoft.com/office/drawing/2014/main" id="{39336335-23A6-95AF-F416-08D1E71372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72" name="Freeform 97">
                  <a:extLst>
                    <a:ext uri="{FF2B5EF4-FFF2-40B4-BE49-F238E27FC236}">
                      <a16:creationId xmlns:a16="http://schemas.microsoft.com/office/drawing/2014/main" id="{6F846369-73A4-D086-0F68-F9854AB2B9D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73" name="Freeform 98">
                  <a:extLst>
                    <a:ext uri="{FF2B5EF4-FFF2-40B4-BE49-F238E27FC236}">
                      <a16:creationId xmlns:a16="http://schemas.microsoft.com/office/drawing/2014/main" id="{CA30EEA5-8BD4-BC5C-F1D3-7B3DCF5923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74" name="Freeform 99">
                  <a:extLst>
                    <a:ext uri="{FF2B5EF4-FFF2-40B4-BE49-F238E27FC236}">
                      <a16:creationId xmlns:a16="http://schemas.microsoft.com/office/drawing/2014/main" id="{3535C2C3-316E-E622-664E-20837B56EB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75" name="Freeform 100">
                  <a:extLst>
                    <a:ext uri="{FF2B5EF4-FFF2-40B4-BE49-F238E27FC236}">
                      <a16:creationId xmlns:a16="http://schemas.microsoft.com/office/drawing/2014/main" id="{8A677B7A-491D-44B5-14FF-FF2C7957588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76" name="Freeform 101">
                  <a:extLst>
                    <a:ext uri="{FF2B5EF4-FFF2-40B4-BE49-F238E27FC236}">
                      <a16:creationId xmlns:a16="http://schemas.microsoft.com/office/drawing/2014/main" id="{D6002374-780A-7729-5AD9-357AA674763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123" name="直接连接符 122">
                <a:extLst>
                  <a:ext uri="{FF2B5EF4-FFF2-40B4-BE49-F238E27FC236}">
                    <a16:creationId xmlns:a16="http://schemas.microsoft.com/office/drawing/2014/main" id="{482D8D07-D994-B89B-7955-FA202BA5FC5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84751" y="2912078"/>
                <a:ext cx="0" cy="102822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4" name="文本框 123">
                <a:extLst>
                  <a:ext uri="{FF2B5EF4-FFF2-40B4-BE49-F238E27FC236}">
                    <a16:creationId xmlns:a16="http://schemas.microsoft.com/office/drawing/2014/main" id="{98E97D32-963F-8567-0F73-5812BAF1FEF0}"/>
                  </a:ext>
                </a:extLst>
              </p:cNvPr>
              <p:cNvSpPr txBox="1"/>
              <p:nvPr/>
            </p:nvSpPr>
            <p:spPr>
              <a:xfrm>
                <a:off x="7686705" y="4019352"/>
                <a:ext cx="588146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6A2C20C4-5B0C-2C40-030A-A44A51234F5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64327" y="990714"/>
                <a:ext cx="1490528" cy="158500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2C214019-728F-D63F-8769-F60B719D1336}"/>
                  </a:ext>
                </a:extLst>
              </p:cNvPr>
              <p:cNvSpPr txBox="1"/>
              <p:nvPr/>
            </p:nvSpPr>
            <p:spPr>
              <a:xfrm>
                <a:off x="6424610" y="3018414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研发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10</a:t>
                </a:r>
              </a:p>
            </p:txBody>
          </p:sp>
          <p:sp>
            <p:nvSpPr>
              <p:cNvPr id="127" name="文本框 126">
                <a:extLst>
                  <a:ext uri="{FF2B5EF4-FFF2-40B4-BE49-F238E27FC236}">
                    <a16:creationId xmlns:a16="http://schemas.microsoft.com/office/drawing/2014/main" id="{A43B5966-96FC-0795-47BE-458A937D03BE}"/>
                  </a:ext>
                </a:extLst>
              </p:cNvPr>
              <p:cNvSpPr txBox="1"/>
              <p:nvPr/>
            </p:nvSpPr>
            <p:spPr>
              <a:xfrm>
                <a:off x="7183231" y="1972662"/>
                <a:ext cx="944392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</a:t>
                </a:r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BD191503-9451-A8FC-B30D-7CBC9B211579}"/>
                  </a:ext>
                </a:extLst>
              </p:cNvPr>
              <p:cNvSpPr txBox="1"/>
              <p:nvPr/>
            </p:nvSpPr>
            <p:spPr>
              <a:xfrm>
                <a:off x="8514573" y="2976476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研发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10</a:t>
                </a:r>
              </a:p>
            </p:txBody>
          </p:sp>
          <p:sp>
            <p:nvSpPr>
              <p:cNvPr id="129" name="文本框 128">
                <a:extLst>
                  <a:ext uri="{FF2B5EF4-FFF2-40B4-BE49-F238E27FC236}">
                    <a16:creationId xmlns:a16="http://schemas.microsoft.com/office/drawing/2014/main" id="{CEDED25F-9FCB-3C6F-666F-5A820D49AF19}"/>
                  </a:ext>
                </a:extLst>
              </p:cNvPr>
              <p:cNvSpPr txBox="1"/>
              <p:nvPr/>
            </p:nvSpPr>
            <p:spPr>
              <a:xfrm>
                <a:off x="8093915" y="1271569"/>
                <a:ext cx="944392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</a:t>
                </a:r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B89AA5D4-6542-9772-218F-7B353697C2B9}"/>
                  </a:ext>
                </a:extLst>
              </p:cNvPr>
              <p:cNvSpPr txBox="1"/>
              <p:nvPr/>
            </p:nvSpPr>
            <p:spPr>
              <a:xfrm>
                <a:off x="9277084" y="1248799"/>
                <a:ext cx="1182646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 20</a:t>
                </a:r>
              </a:p>
            </p:txBody>
          </p:sp>
          <p:sp>
            <p:nvSpPr>
              <p:cNvPr id="131" name="文本框 130">
                <a:extLst>
                  <a:ext uri="{FF2B5EF4-FFF2-40B4-BE49-F238E27FC236}">
                    <a16:creationId xmlns:a16="http://schemas.microsoft.com/office/drawing/2014/main" id="{76623720-EDC7-BA61-644A-41C6F7EDB26D}"/>
                  </a:ext>
                </a:extLst>
              </p:cNvPr>
              <p:cNvSpPr txBox="1"/>
              <p:nvPr/>
            </p:nvSpPr>
            <p:spPr>
              <a:xfrm>
                <a:off x="9594396" y="1969320"/>
                <a:ext cx="1182646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 20</a:t>
                </a:r>
              </a:p>
            </p:txBody>
          </p:sp>
          <p:sp>
            <p:nvSpPr>
              <p:cNvPr id="132" name="文本框 131">
                <a:extLst>
                  <a:ext uri="{FF2B5EF4-FFF2-40B4-BE49-F238E27FC236}">
                    <a16:creationId xmlns:a16="http://schemas.microsoft.com/office/drawing/2014/main" id="{48B1762D-CED0-700B-C213-5C529B326755}"/>
                  </a:ext>
                </a:extLst>
              </p:cNvPr>
              <p:cNvSpPr txBox="1"/>
              <p:nvPr/>
            </p:nvSpPr>
            <p:spPr>
              <a:xfrm>
                <a:off x="10050544" y="2984132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财务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20</a:t>
                </a:r>
              </a:p>
            </p:txBody>
          </p:sp>
          <p:sp>
            <p:nvSpPr>
              <p:cNvPr id="133" name="文本框 132">
                <a:extLst>
                  <a:ext uri="{FF2B5EF4-FFF2-40B4-BE49-F238E27FC236}">
                    <a16:creationId xmlns:a16="http://schemas.microsoft.com/office/drawing/2014/main" id="{C38D1C45-987B-E714-220E-594E1EB788EA}"/>
                  </a:ext>
                </a:extLst>
              </p:cNvPr>
              <p:cNvSpPr txBox="1"/>
              <p:nvPr/>
            </p:nvSpPr>
            <p:spPr>
              <a:xfrm>
                <a:off x="6102782" y="2283286"/>
                <a:ext cx="1060115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1</a:t>
                </a:r>
                <a:endParaRPr lang="zh-CN" altLang="en-US" sz="1100" dirty="0"/>
              </a:p>
            </p:txBody>
          </p:sp>
          <p:sp>
            <p:nvSpPr>
              <p:cNvPr id="134" name="文本框 133">
                <a:extLst>
                  <a:ext uri="{FF2B5EF4-FFF2-40B4-BE49-F238E27FC236}">
                    <a16:creationId xmlns:a16="http://schemas.microsoft.com/office/drawing/2014/main" id="{1239366A-5958-6DFA-F9EF-152ACC577B56}"/>
                  </a:ext>
                </a:extLst>
              </p:cNvPr>
              <p:cNvSpPr txBox="1"/>
              <p:nvPr/>
            </p:nvSpPr>
            <p:spPr>
              <a:xfrm>
                <a:off x="10561081" y="2318827"/>
                <a:ext cx="1060115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2</a:t>
                </a:r>
                <a:endParaRPr lang="zh-CN" altLang="en-US" sz="1100" dirty="0"/>
              </a:p>
            </p:txBody>
          </p:sp>
          <p:sp>
            <p:nvSpPr>
              <p:cNvPr id="135" name="文本框 134">
                <a:extLst>
                  <a:ext uri="{FF2B5EF4-FFF2-40B4-BE49-F238E27FC236}">
                    <a16:creationId xmlns:a16="http://schemas.microsoft.com/office/drawing/2014/main" id="{53CBB15E-3397-C632-0284-927DEE311A89}"/>
                  </a:ext>
                </a:extLst>
              </p:cNvPr>
              <p:cNvSpPr txBox="1"/>
              <p:nvPr/>
            </p:nvSpPr>
            <p:spPr>
              <a:xfrm>
                <a:off x="6997482" y="300369"/>
                <a:ext cx="1060115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3</a:t>
                </a:r>
                <a:endParaRPr lang="zh-CN" altLang="en-US" sz="1100" dirty="0"/>
              </a:p>
            </p:txBody>
          </p:sp>
          <p:sp>
            <p:nvSpPr>
              <p:cNvPr id="136" name="文本框 135">
                <a:extLst>
                  <a:ext uri="{FF2B5EF4-FFF2-40B4-BE49-F238E27FC236}">
                    <a16:creationId xmlns:a16="http://schemas.microsoft.com/office/drawing/2014/main" id="{20052923-ECEC-57F3-6E57-0C1144762FE6}"/>
                  </a:ext>
                </a:extLst>
              </p:cNvPr>
              <p:cNvSpPr txBox="1"/>
              <p:nvPr/>
            </p:nvSpPr>
            <p:spPr>
              <a:xfrm>
                <a:off x="7397892" y="3886534"/>
                <a:ext cx="635798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PC1</a:t>
                </a:r>
                <a:endParaRPr lang="zh-CN" altLang="en-US" sz="1100" dirty="0"/>
              </a:p>
            </p:txBody>
          </p:sp>
          <p:sp>
            <p:nvSpPr>
              <p:cNvPr id="265" name="文本框 264">
                <a:extLst>
                  <a:ext uri="{FF2B5EF4-FFF2-40B4-BE49-F238E27FC236}">
                    <a16:creationId xmlns:a16="http://schemas.microsoft.com/office/drawing/2014/main" id="{027A161A-379C-2AB1-AD79-A44B1E322A78}"/>
                  </a:ext>
                </a:extLst>
              </p:cNvPr>
              <p:cNvSpPr txBox="1"/>
              <p:nvPr/>
            </p:nvSpPr>
            <p:spPr>
              <a:xfrm>
                <a:off x="8748097" y="3816888"/>
                <a:ext cx="635798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PC2</a:t>
                </a:r>
                <a:endParaRPr lang="zh-CN" altLang="en-US" sz="1100" dirty="0"/>
              </a:p>
            </p:txBody>
          </p: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22BDDFEF-0232-8C2D-4C49-35CFFF7842B4}"/>
                  </a:ext>
                </a:extLst>
              </p:cNvPr>
              <p:cNvSpPr txBox="1"/>
              <p:nvPr/>
            </p:nvSpPr>
            <p:spPr>
              <a:xfrm>
                <a:off x="10005286" y="3801569"/>
                <a:ext cx="635798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PC3</a:t>
                </a:r>
                <a:endParaRPr lang="zh-CN" altLang="en-US" sz="1100" dirty="0"/>
              </a:p>
            </p:txBody>
          </p:sp>
          <p:sp>
            <p:nvSpPr>
              <p:cNvPr id="268" name="文本框 267">
                <a:extLst>
                  <a:ext uri="{FF2B5EF4-FFF2-40B4-BE49-F238E27FC236}">
                    <a16:creationId xmlns:a16="http://schemas.microsoft.com/office/drawing/2014/main" id="{8B8CA93D-A09E-32DF-68C1-6D2AC44C5A38}"/>
                  </a:ext>
                </a:extLst>
              </p:cNvPr>
              <p:cNvSpPr txBox="1"/>
              <p:nvPr/>
            </p:nvSpPr>
            <p:spPr>
              <a:xfrm>
                <a:off x="8030819" y="422374"/>
                <a:ext cx="1112305" cy="59631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VLANIF10</a:t>
                </a:r>
              </a:p>
              <a:p>
                <a:r>
                  <a:rPr lang="zh-CN" altLang="en-US" sz="700" dirty="0"/>
                  <a:t>网关</a:t>
                </a:r>
                <a:r>
                  <a:rPr lang="en-US" altLang="zh-CN" sz="700" dirty="0"/>
                  <a:t>1</a:t>
                </a:r>
              </a:p>
              <a:p>
                <a:r>
                  <a:rPr lang="en-US" altLang="zh-CN" sz="700" dirty="0"/>
                  <a:t>DHCP </a:t>
                </a:r>
                <a:r>
                  <a:rPr lang="zh-CN" altLang="en-US" sz="700" dirty="0"/>
                  <a:t>地址池</a:t>
                </a:r>
                <a:r>
                  <a:rPr lang="en-US" altLang="zh-CN" sz="700" dirty="0"/>
                  <a:t>1</a:t>
                </a:r>
              </a:p>
            </p:txBody>
          </p:sp>
          <p:sp>
            <p:nvSpPr>
              <p:cNvPr id="269" name="文本框 268">
                <a:extLst>
                  <a:ext uri="{FF2B5EF4-FFF2-40B4-BE49-F238E27FC236}">
                    <a16:creationId xmlns:a16="http://schemas.microsoft.com/office/drawing/2014/main" id="{961BC7DE-ECD0-624B-4DB0-7FF7178B7088}"/>
                  </a:ext>
                </a:extLst>
              </p:cNvPr>
              <p:cNvSpPr txBox="1"/>
              <p:nvPr/>
            </p:nvSpPr>
            <p:spPr>
              <a:xfrm>
                <a:off x="9271475" y="466631"/>
                <a:ext cx="1112305" cy="59631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VLANIF20</a:t>
                </a:r>
              </a:p>
              <a:p>
                <a:r>
                  <a:rPr lang="zh-CN" altLang="en-US" sz="700" dirty="0"/>
                  <a:t>网关</a:t>
                </a:r>
                <a:r>
                  <a:rPr lang="en-US" altLang="zh-CN" sz="700" dirty="0"/>
                  <a:t>2</a:t>
                </a:r>
              </a:p>
              <a:p>
                <a:r>
                  <a:rPr lang="en-US" altLang="zh-CN" sz="700" dirty="0"/>
                  <a:t>DHCP </a:t>
                </a:r>
                <a:r>
                  <a:rPr lang="zh-CN" altLang="en-US" sz="700" dirty="0"/>
                  <a:t>地址池</a:t>
                </a:r>
                <a:r>
                  <a:rPr lang="en-US" altLang="zh-CN" sz="700" dirty="0"/>
                  <a:t>2</a:t>
                </a:r>
              </a:p>
            </p:txBody>
          </p:sp>
        </p:grpSp>
        <p:grpSp>
          <p:nvGrpSpPr>
            <p:cNvPr id="7" name="组合 6">
              <a:extLst>
                <a:ext uri="{FF2B5EF4-FFF2-40B4-BE49-F238E27FC236}">
                  <a16:creationId xmlns:a16="http://schemas.microsoft.com/office/drawing/2014/main" id="{9843184E-90CC-0465-1293-DCB967605D2F}"/>
                </a:ext>
              </a:extLst>
            </p:cNvPr>
            <p:cNvGrpSpPr/>
            <p:nvPr/>
          </p:nvGrpSpPr>
          <p:grpSpPr>
            <a:xfrm>
              <a:off x="7988680" y="1392847"/>
              <a:ext cx="4010480" cy="2789605"/>
              <a:chOff x="6102782" y="234646"/>
              <a:chExt cx="5902460" cy="4354453"/>
            </a:xfrm>
          </p:grpSpPr>
          <p:grpSp>
            <p:nvGrpSpPr>
              <p:cNvPr id="25" name="组合 327">
                <a:extLst>
                  <a:ext uri="{FF2B5EF4-FFF2-40B4-BE49-F238E27FC236}">
                    <a16:creationId xmlns:a16="http://schemas.microsoft.com/office/drawing/2014/main" id="{8AFDF1BC-D28B-EC5F-A0DC-AD497D4E3443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1535" y="3924898"/>
                <a:ext cx="293360" cy="643464"/>
                <a:chOff x="727075" y="3775076"/>
                <a:chExt cx="406400" cy="754063"/>
              </a:xfrm>
            </p:grpSpPr>
            <p:sp>
              <p:nvSpPr>
                <p:cNvPr id="104" name="Freeform 95">
                  <a:extLst>
                    <a:ext uri="{FF2B5EF4-FFF2-40B4-BE49-F238E27FC236}">
                      <a16:creationId xmlns:a16="http://schemas.microsoft.com/office/drawing/2014/main" id="{D996AA3A-92D0-8876-ADA7-8BDF067B8C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5" name="Freeform 96">
                  <a:extLst>
                    <a:ext uri="{FF2B5EF4-FFF2-40B4-BE49-F238E27FC236}">
                      <a16:creationId xmlns:a16="http://schemas.microsoft.com/office/drawing/2014/main" id="{7EF0CD39-802C-BA55-8143-C8117A882EE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6" name="Freeform 97">
                  <a:extLst>
                    <a:ext uri="{FF2B5EF4-FFF2-40B4-BE49-F238E27FC236}">
                      <a16:creationId xmlns:a16="http://schemas.microsoft.com/office/drawing/2014/main" id="{A51DA7CD-0602-5296-87E2-EEC16932BB9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7" name="Freeform 98">
                  <a:extLst>
                    <a:ext uri="{FF2B5EF4-FFF2-40B4-BE49-F238E27FC236}">
                      <a16:creationId xmlns:a16="http://schemas.microsoft.com/office/drawing/2014/main" id="{E878B107-A812-E7DF-19A7-B526CE3EA7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8" name="Freeform 99">
                  <a:extLst>
                    <a:ext uri="{FF2B5EF4-FFF2-40B4-BE49-F238E27FC236}">
                      <a16:creationId xmlns:a16="http://schemas.microsoft.com/office/drawing/2014/main" id="{09D79B63-9C4D-FC0E-8CDE-6F273A37CD9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9" name="Freeform 100">
                  <a:extLst>
                    <a:ext uri="{FF2B5EF4-FFF2-40B4-BE49-F238E27FC236}">
                      <a16:creationId xmlns:a16="http://schemas.microsoft.com/office/drawing/2014/main" id="{A0DA4098-4093-D4FB-8DF7-AF1DB51B6C1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10" name="Freeform 101">
                  <a:extLst>
                    <a:ext uri="{FF2B5EF4-FFF2-40B4-BE49-F238E27FC236}">
                      <a16:creationId xmlns:a16="http://schemas.microsoft.com/office/drawing/2014/main" id="{F5C4DDE7-2A1F-1955-1B08-D86BA2F556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26" name="直接连接符 25">
                <a:extLst>
                  <a:ext uri="{FF2B5EF4-FFF2-40B4-BE49-F238E27FC236}">
                    <a16:creationId xmlns:a16="http://schemas.microsoft.com/office/drawing/2014/main" id="{417B3F53-1ABA-3FB3-9EAA-DDD9F8BDCD1A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508890" y="2938238"/>
                <a:ext cx="297897" cy="98794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27" name="组合 315">
                <a:extLst>
                  <a:ext uri="{FF2B5EF4-FFF2-40B4-BE49-F238E27FC236}">
                    <a16:creationId xmlns:a16="http://schemas.microsoft.com/office/drawing/2014/main" id="{4D5278FF-C9A6-88CA-B22A-1A8911F7CD5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86276" y="2560765"/>
                <a:ext cx="1500158" cy="387077"/>
                <a:chOff x="2851150" y="1166813"/>
                <a:chExt cx="923925" cy="203200"/>
              </a:xfrm>
            </p:grpSpPr>
            <p:sp>
              <p:nvSpPr>
                <p:cNvPr id="92" name="Freeform 240">
                  <a:extLst>
                    <a:ext uri="{FF2B5EF4-FFF2-40B4-BE49-F238E27FC236}">
                      <a16:creationId xmlns:a16="http://schemas.microsoft.com/office/drawing/2014/main" id="{1679161F-9539-04FA-AE3C-A8924AF0790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3" name="Freeform 241">
                  <a:extLst>
                    <a:ext uri="{FF2B5EF4-FFF2-40B4-BE49-F238E27FC236}">
                      <a16:creationId xmlns:a16="http://schemas.microsoft.com/office/drawing/2014/main" id="{919A26C4-CF74-FC14-1F8F-3B56258F45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4" name="Freeform 242">
                  <a:extLst>
                    <a:ext uri="{FF2B5EF4-FFF2-40B4-BE49-F238E27FC236}">
                      <a16:creationId xmlns:a16="http://schemas.microsoft.com/office/drawing/2014/main" id="{8CCDA69B-8F1E-3931-DCAB-777BB06A051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5" name="Freeform 243">
                  <a:extLst>
                    <a:ext uri="{FF2B5EF4-FFF2-40B4-BE49-F238E27FC236}">
                      <a16:creationId xmlns:a16="http://schemas.microsoft.com/office/drawing/2014/main" id="{34A67681-582F-19C9-5D52-8194E8C66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6" name="Freeform 244">
                  <a:extLst>
                    <a:ext uri="{FF2B5EF4-FFF2-40B4-BE49-F238E27FC236}">
                      <a16:creationId xmlns:a16="http://schemas.microsoft.com/office/drawing/2014/main" id="{16BCE6BC-5455-3D4A-C17B-1128B271F6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7" name="Freeform 245">
                  <a:extLst>
                    <a:ext uri="{FF2B5EF4-FFF2-40B4-BE49-F238E27FC236}">
                      <a16:creationId xmlns:a16="http://schemas.microsoft.com/office/drawing/2014/main" id="{2C605451-D6AF-6A49-3C87-2B1D89A8379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8" name="Freeform 246">
                  <a:extLst>
                    <a:ext uri="{FF2B5EF4-FFF2-40B4-BE49-F238E27FC236}">
                      <a16:creationId xmlns:a16="http://schemas.microsoft.com/office/drawing/2014/main" id="{91F5CA1A-3FFD-EBD3-EC9D-37239BA8B50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9" name="Freeform 247">
                  <a:extLst>
                    <a:ext uri="{FF2B5EF4-FFF2-40B4-BE49-F238E27FC236}">
                      <a16:creationId xmlns:a16="http://schemas.microsoft.com/office/drawing/2014/main" id="{4E8BB969-FD05-58A4-D95C-9B8E256083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0" name="Freeform 248">
                  <a:extLst>
                    <a:ext uri="{FF2B5EF4-FFF2-40B4-BE49-F238E27FC236}">
                      <a16:creationId xmlns:a16="http://schemas.microsoft.com/office/drawing/2014/main" id="{D85B3E51-1BBE-4369-07D8-6D7373A98B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1" name="Freeform 249">
                  <a:extLst>
                    <a:ext uri="{FF2B5EF4-FFF2-40B4-BE49-F238E27FC236}">
                      <a16:creationId xmlns:a16="http://schemas.microsoft.com/office/drawing/2014/main" id="{C1615AC5-8DFD-0A16-D5EA-CB2F9ED1E4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2" name="Freeform 250">
                  <a:extLst>
                    <a:ext uri="{FF2B5EF4-FFF2-40B4-BE49-F238E27FC236}">
                      <a16:creationId xmlns:a16="http://schemas.microsoft.com/office/drawing/2014/main" id="{CB1B3BCC-AB0A-DC92-339F-BB95171431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3" name="Freeform 251">
                  <a:extLst>
                    <a:ext uri="{FF2B5EF4-FFF2-40B4-BE49-F238E27FC236}">
                      <a16:creationId xmlns:a16="http://schemas.microsoft.com/office/drawing/2014/main" id="{C53DE921-9993-D9CE-5C42-E845786B3C9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28" name="组合 327">
                <a:extLst>
                  <a:ext uri="{FF2B5EF4-FFF2-40B4-BE49-F238E27FC236}">
                    <a16:creationId xmlns:a16="http://schemas.microsoft.com/office/drawing/2014/main" id="{C8564606-81B4-DE64-172F-707BB3E498E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6061" y="3945635"/>
                <a:ext cx="293360" cy="643464"/>
                <a:chOff x="727075" y="3775076"/>
                <a:chExt cx="406400" cy="754063"/>
              </a:xfrm>
            </p:grpSpPr>
            <p:sp>
              <p:nvSpPr>
                <p:cNvPr id="85" name="Freeform 95">
                  <a:extLst>
                    <a:ext uri="{FF2B5EF4-FFF2-40B4-BE49-F238E27FC236}">
                      <a16:creationId xmlns:a16="http://schemas.microsoft.com/office/drawing/2014/main" id="{822C4A60-6937-65A2-87D1-FC29073ACE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86" name="Freeform 96">
                  <a:extLst>
                    <a:ext uri="{FF2B5EF4-FFF2-40B4-BE49-F238E27FC236}">
                      <a16:creationId xmlns:a16="http://schemas.microsoft.com/office/drawing/2014/main" id="{337BE962-C095-0025-9C8D-E39B0FD397EE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87" name="Freeform 97">
                  <a:extLst>
                    <a:ext uri="{FF2B5EF4-FFF2-40B4-BE49-F238E27FC236}">
                      <a16:creationId xmlns:a16="http://schemas.microsoft.com/office/drawing/2014/main" id="{F269F91F-B5CA-5C08-1A47-00AD19F122B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88" name="Freeform 98">
                  <a:extLst>
                    <a:ext uri="{FF2B5EF4-FFF2-40B4-BE49-F238E27FC236}">
                      <a16:creationId xmlns:a16="http://schemas.microsoft.com/office/drawing/2014/main" id="{5D399572-4501-6822-613B-9DB97055BA8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89" name="Freeform 99">
                  <a:extLst>
                    <a:ext uri="{FF2B5EF4-FFF2-40B4-BE49-F238E27FC236}">
                      <a16:creationId xmlns:a16="http://schemas.microsoft.com/office/drawing/2014/main" id="{3B0FE7A0-37F3-070A-43B4-D9C153E92B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0" name="Freeform 100">
                  <a:extLst>
                    <a:ext uri="{FF2B5EF4-FFF2-40B4-BE49-F238E27FC236}">
                      <a16:creationId xmlns:a16="http://schemas.microsoft.com/office/drawing/2014/main" id="{98745E91-FADA-5A96-1BBA-B3F1798D82C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1" name="Freeform 101">
                  <a:extLst>
                    <a:ext uri="{FF2B5EF4-FFF2-40B4-BE49-F238E27FC236}">
                      <a16:creationId xmlns:a16="http://schemas.microsoft.com/office/drawing/2014/main" id="{92DF9839-7050-D4DD-FD0D-EB21C1E4E9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29" name="组合 315">
                <a:extLst>
                  <a:ext uri="{FF2B5EF4-FFF2-40B4-BE49-F238E27FC236}">
                    <a16:creationId xmlns:a16="http://schemas.microsoft.com/office/drawing/2014/main" id="{BD0127B6-D8BC-4CD9-D177-52BD215B4505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6296" y="652622"/>
                <a:ext cx="1500158" cy="387077"/>
                <a:chOff x="2851150" y="1166813"/>
                <a:chExt cx="923925" cy="203200"/>
              </a:xfrm>
            </p:grpSpPr>
            <p:sp>
              <p:nvSpPr>
                <p:cNvPr id="73" name="Freeform 240">
                  <a:extLst>
                    <a:ext uri="{FF2B5EF4-FFF2-40B4-BE49-F238E27FC236}">
                      <a16:creationId xmlns:a16="http://schemas.microsoft.com/office/drawing/2014/main" id="{629FA94B-1931-1979-5A89-1CB488B95A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74" name="Freeform 241">
                  <a:extLst>
                    <a:ext uri="{FF2B5EF4-FFF2-40B4-BE49-F238E27FC236}">
                      <a16:creationId xmlns:a16="http://schemas.microsoft.com/office/drawing/2014/main" id="{B993CAF9-9659-F9AA-D0AA-52B2F6FF8E3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75" name="Freeform 242">
                  <a:extLst>
                    <a:ext uri="{FF2B5EF4-FFF2-40B4-BE49-F238E27FC236}">
                      <a16:creationId xmlns:a16="http://schemas.microsoft.com/office/drawing/2014/main" id="{437FB965-4118-BEC8-268C-AABC970712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76" name="Freeform 243">
                  <a:extLst>
                    <a:ext uri="{FF2B5EF4-FFF2-40B4-BE49-F238E27FC236}">
                      <a16:creationId xmlns:a16="http://schemas.microsoft.com/office/drawing/2014/main" id="{678C9DAB-0185-5E5A-6C0F-E6D9D6695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77" name="Freeform 244">
                  <a:extLst>
                    <a:ext uri="{FF2B5EF4-FFF2-40B4-BE49-F238E27FC236}">
                      <a16:creationId xmlns:a16="http://schemas.microsoft.com/office/drawing/2014/main" id="{584F7E84-DAD0-34ED-1412-15A87A74BC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78" name="Freeform 245">
                  <a:extLst>
                    <a:ext uri="{FF2B5EF4-FFF2-40B4-BE49-F238E27FC236}">
                      <a16:creationId xmlns:a16="http://schemas.microsoft.com/office/drawing/2014/main" id="{4C30CF31-3ED4-84E3-014A-11E4299551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79" name="Freeform 246">
                  <a:extLst>
                    <a:ext uri="{FF2B5EF4-FFF2-40B4-BE49-F238E27FC236}">
                      <a16:creationId xmlns:a16="http://schemas.microsoft.com/office/drawing/2014/main" id="{167AFCEA-A861-C52D-1F56-5670DA7FC7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80" name="Freeform 247">
                  <a:extLst>
                    <a:ext uri="{FF2B5EF4-FFF2-40B4-BE49-F238E27FC236}">
                      <a16:creationId xmlns:a16="http://schemas.microsoft.com/office/drawing/2014/main" id="{286B63E1-95AC-94C6-1D39-8170EC9002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81" name="Freeform 248">
                  <a:extLst>
                    <a:ext uri="{FF2B5EF4-FFF2-40B4-BE49-F238E27FC236}">
                      <a16:creationId xmlns:a16="http://schemas.microsoft.com/office/drawing/2014/main" id="{95B965A0-D60C-2651-F427-473A397ACF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82" name="Freeform 249">
                  <a:extLst>
                    <a:ext uri="{FF2B5EF4-FFF2-40B4-BE49-F238E27FC236}">
                      <a16:creationId xmlns:a16="http://schemas.microsoft.com/office/drawing/2014/main" id="{3826C166-E2A0-3631-F190-6599610D6C0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83" name="Freeform 250">
                  <a:extLst>
                    <a:ext uri="{FF2B5EF4-FFF2-40B4-BE49-F238E27FC236}">
                      <a16:creationId xmlns:a16="http://schemas.microsoft.com/office/drawing/2014/main" id="{7E84632B-3F7D-ED0B-DEAA-2593D9C119C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84" name="Freeform 251">
                  <a:extLst>
                    <a:ext uri="{FF2B5EF4-FFF2-40B4-BE49-F238E27FC236}">
                      <a16:creationId xmlns:a16="http://schemas.microsoft.com/office/drawing/2014/main" id="{4BD521F3-C9D2-1DED-62E2-2CC8A9383EA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30" name="直接连接符 29">
                <a:extLst>
                  <a:ext uri="{FF2B5EF4-FFF2-40B4-BE49-F238E27FC236}">
                    <a16:creationId xmlns:a16="http://schemas.microsoft.com/office/drawing/2014/main" id="{33E87937-B8AF-09E8-65EA-A5A2017343D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429735" y="1039699"/>
                <a:ext cx="813090" cy="156481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31" name="直接连接符 30">
                <a:extLst>
                  <a:ext uri="{FF2B5EF4-FFF2-40B4-BE49-F238E27FC236}">
                    <a16:creationId xmlns:a16="http://schemas.microsoft.com/office/drawing/2014/main" id="{34D1DC54-0FF9-A4F0-359D-15FFB0DDB1D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944613" y="2869880"/>
                <a:ext cx="748128" cy="107575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2" name="文本框 31">
                <a:extLst>
                  <a:ext uri="{FF2B5EF4-FFF2-40B4-BE49-F238E27FC236}">
                    <a16:creationId xmlns:a16="http://schemas.microsoft.com/office/drawing/2014/main" id="{11D974DC-3EC2-91DD-9A99-7CCE2B8E4495}"/>
                  </a:ext>
                </a:extLst>
              </p:cNvPr>
              <p:cNvSpPr txBox="1"/>
              <p:nvPr/>
            </p:nvSpPr>
            <p:spPr>
              <a:xfrm>
                <a:off x="11403643" y="3986519"/>
                <a:ext cx="588146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grpSp>
            <p:nvGrpSpPr>
              <p:cNvPr id="33" name="组合 315">
                <a:extLst>
                  <a:ext uri="{FF2B5EF4-FFF2-40B4-BE49-F238E27FC236}">
                    <a16:creationId xmlns:a16="http://schemas.microsoft.com/office/drawing/2014/main" id="{475A4F66-E040-7279-C439-3E06E32FCC8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81163" y="2580946"/>
                <a:ext cx="1500158" cy="387077"/>
                <a:chOff x="2851150" y="1166813"/>
                <a:chExt cx="923925" cy="203200"/>
              </a:xfrm>
            </p:grpSpPr>
            <p:sp>
              <p:nvSpPr>
                <p:cNvPr id="61" name="Freeform 240">
                  <a:extLst>
                    <a:ext uri="{FF2B5EF4-FFF2-40B4-BE49-F238E27FC236}">
                      <a16:creationId xmlns:a16="http://schemas.microsoft.com/office/drawing/2014/main" id="{D81993F0-67A0-3111-69B4-B28966EC3A9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2" name="Freeform 241">
                  <a:extLst>
                    <a:ext uri="{FF2B5EF4-FFF2-40B4-BE49-F238E27FC236}">
                      <a16:creationId xmlns:a16="http://schemas.microsoft.com/office/drawing/2014/main" id="{3FC2F990-F05A-058A-85E5-DD4A86E261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3" name="Freeform 242">
                  <a:extLst>
                    <a:ext uri="{FF2B5EF4-FFF2-40B4-BE49-F238E27FC236}">
                      <a16:creationId xmlns:a16="http://schemas.microsoft.com/office/drawing/2014/main" id="{A5C426B2-AE7B-5669-FDAF-8CAF1814FD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4" name="Freeform 243">
                  <a:extLst>
                    <a:ext uri="{FF2B5EF4-FFF2-40B4-BE49-F238E27FC236}">
                      <a16:creationId xmlns:a16="http://schemas.microsoft.com/office/drawing/2014/main" id="{2E2A44C6-8251-2BBF-E920-5F0D2EFDB57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5" name="Freeform 244">
                  <a:extLst>
                    <a:ext uri="{FF2B5EF4-FFF2-40B4-BE49-F238E27FC236}">
                      <a16:creationId xmlns:a16="http://schemas.microsoft.com/office/drawing/2014/main" id="{3DDDB3AC-B154-72C5-D28C-568EEDF14D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6" name="Freeform 245">
                  <a:extLst>
                    <a:ext uri="{FF2B5EF4-FFF2-40B4-BE49-F238E27FC236}">
                      <a16:creationId xmlns:a16="http://schemas.microsoft.com/office/drawing/2014/main" id="{F1DC6871-9F72-C26C-201F-2BFEED894C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7" name="Freeform 246">
                  <a:extLst>
                    <a:ext uri="{FF2B5EF4-FFF2-40B4-BE49-F238E27FC236}">
                      <a16:creationId xmlns:a16="http://schemas.microsoft.com/office/drawing/2014/main" id="{688C9A05-BC3D-BA96-0726-34ACE6CA1F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8" name="Freeform 247">
                  <a:extLst>
                    <a:ext uri="{FF2B5EF4-FFF2-40B4-BE49-F238E27FC236}">
                      <a16:creationId xmlns:a16="http://schemas.microsoft.com/office/drawing/2014/main" id="{A62ACB4C-96D7-8CF3-4207-FEB69E3D65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9" name="Freeform 248">
                  <a:extLst>
                    <a:ext uri="{FF2B5EF4-FFF2-40B4-BE49-F238E27FC236}">
                      <a16:creationId xmlns:a16="http://schemas.microsoft.com/office/drawing/2014/main" id="{CE2B1883-24FC-7CC0-2372-F2C4D37CB98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70" name="Freeform 249">
                  <a:extLst>
                    <a:ext uri="{FF2B5EF4-FFF2-40B4-BE49-F238E27FC236}">
                      <a16:creationId xmlns:a16="http://schemas.microsoft.com/office/drawing/2014/main" id="{7A73AA1F-30E3-D11B-863E-9692841C690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71" name="Freeform 250">
                  <a:extLst>
                    <a:ext uri="{FF2B5EF4-FFF2-40B4-BE49-F238E27FC236}">
                      <a16:creationId xmlns:a16="http://schemas.microsoft.com/office/drawing/2014/main" id="{33E5F38D-84E9-15EF-42C5-E4561248B9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72" name="Freeform 251">
                  <a:extLst>
                    <a:ext uri="{FF2B5EF4-FFF2-40B4-BE49-F238E27FC236}">
                      <a16:creationId xmlns:a16="http://schemas.microsoft.com/office/drawing/2014/main" id="{B44048A6-2A50-2802-CAD0-B1990F31E9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34" name="组合 327">
                <a:extLst>
                  <a:ext uri="{FF2B5EF4-FFF2-40B4-BE49-F238E27FC236}">
                    <a16:creationId xmlns:a16="http://schemas.microsoft.com/office/drawing/2014/main" id="{C483D83F-C235-A69E-0BE9-506977804D3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37396" y="3939020"/>
                <a:ext cx="293360" cy="643464"/>
                <a:chOff x="727075" y="3775076"/>
                <a:chExt cx="406400" cy="754063"/>
              </a:xfrm>
            </p:grpSpPr>
            <p:sp>
              <p:nvSpPr>
                <p:cNvPr id="54" name="Freeform 95">
                  <a:extLst>
                    <a:ext uri="{FF2B5EF4-FFF2-40B4-BE49-F238E27FC236}">
                      <a16:creationId xmlns:a16="http://schemas.microsoft.com/office/drawing/2014/main" id="{915CD1F8-EA55-D6F7-C697-AF9E010E81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55" name="Freeform 96">
                  <a:extLst>
                    <a:ext uri="{FF2B5EF4-FFF2-40B4-BE49-F238E27FC236}">
                      <a16:creationId xmlns:a16="http://schemas.microsoft.com/office/drawing/2014/main" id="{0D56FDF2-6818-1131-B6FB-200F3065BC3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56" name="Freeform 97">
                  <a:extLst>
                    <a:ext uri="{FF2B5EF4-FFF2-40B4-BE49-F238E27FC236}">
                      <a16:creationId xmlns:a16="http://schemas.microsoft.com/office/drawing/2014/main" id="{F10BC5C7-3CFB-FDE0-2E0E-7F9E6D5D1FF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57" name="Freeform 98">
                  <a:extLst>
                    <a:ext uri="{FF2B5EF4-FFF2-40B4-BE49-F238E27FC236}">
                      <a16:creationId xmlns:a16="http://schemas.microsoft.com/office/drawing/2014/main" id="{0183E84E-22FC-6EB4-9CE8-AC2CDAC0E2D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58" name="Freeform 99">
                  <a:extLst>
                    <a:ext uri="{FF2B5EF4-FFF2-40B4-BE49-F238E27FC236}">
                      <a16:creationId xmlns:a16="http://schemas.microsoft.com/office/drawing/2014/main" id="{421939A5-3960-AB15-533C-47723F3BAE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59" name="Freeform 100">
                  <a:extLst>
                    <a:ext uri="{FF2B5EF4-FFF2-40B4-BE49-F238E27FC236}">
                      <a16:creationId xmlns:a16="http://schemas.microsoft.com/office/drawing/2014/main" id="{EFD4A924-06EA-B519-F656-4F6E9B85172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0" name="Freeform 101">
                  <a:extLst>
                    <a:ext uri="{FF2B5EF4-FFF2-40B4-BE49-F238E27FC236}">
                      <a16:creationId xmlns:a16="http://schemas.microsoft.com/office/drawing/2014/main" id="{F638EDFA-0B8D-B3C5-6B53-8999F0CF7E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35" name="直接连接符 34">
                <a:extLst>
                  <a:ext uri="{FF2B5EF4-FFF2-40B4-BE49-F238E27FC236}">
                    <a16:creationId xmlns:a16="http://schemas.microsoft.com/office/drawing/2014/main" id="{DF3CFCF2-E218-A244-B76E-D1E8AC744E6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84751" y="2912078"/>
                <a:ext cx="0" cy="102822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6" name="文本框 35">
                <a:extLst>
                  <a:ext uri="{FF2B5EF4-FFF2-40B4-BE49-F238E27FC236}">
                    <a16:creationId xmlns:a16="http://schemas.microsoft.com/office/drawing/2014/main" id="{AE49FBF0-FC6D-01C3-F9FB-85E212800C7A}"/>
                  </a:ext>
                </a:extLst>
              </p:cNvPr>
              <p:cNvSpPr txBox="1"/>
              <p:nvPr/>
            </p:nvSpPr>
            <p:spPr>
              <a:xfrm>
                <a:off x="7686705" y="4019352"/>
                <a:ext cx="588146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cxnSp>
            <p:nvCxnSpPr>
              <p:cNvPr id="37" name="直接连接符 36">
                <a:extLst>
                  <a:ext uri="{FF2B5EF4-FFF2-40B4-BE49-F238E27FC236}">
                    <a16:creationId xmlns:a16="http://schemas.microsoft.com/office/drawing/2014/main" id="{93BF5022-F7B5-0A2A-8FB8-959920F72075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64327" y="990714"/>
                <a:ext cx="1490528" cy="158500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38" name="文本框 37">
                <a:extLst>
                  <a:ext uri="{FF2B5EF4-FFF2-40B4-BE49-F238E27FC236}">
                    <a16:creationId xmlns:a16="http://schemas.microsoft.com/office/drawing/2014/main" id="{37F7771C-6E82-A407-727E-63856FD0DD80}"/>
                  </a:ext>
                </a:extLst>
              </p:cNvPr>
              <p:cNvSpPr txBox="1"/>
              <p:nvPr/>
            </p:nvSpPr>
            <p:spPr>
              <a:xfrm>
                <a:off x="6424610" y="3018414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研发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10</a:t>
                </a:r>
              </a:p>
            </p:txBody>
          </p:sp>
          <p:sp>
            <p:nvSpPr>
              <p:cNvPr id="39" name="文本框 38">
                <a:extLst>
                  <a:ext uri="{FF2B5EF4-FFF2-40B4-BE49-F238E27FC236}">
                    <a16:creationId xmlns:a16="http://schemas.microsoft.com/office/drawing/2014/main" id="{9592D8EB-4CDC-776A-76D0-A22CCA764633}"/>
                  </a:ext>
                </a:extLst>
              </p:cNvPr>
              <p:cNvSpPr txBox="1"/>
              <p:nvPr/>
            </p:nvSpPr>
            <p:spPr>
              <a:xfrm>
                <a:off x="7183231" y="1972662"/>
                <a:ext cx="944392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</a:t>
                </a:r>
              </a:p>
            </p:txBody>
          </p:sp>
          <p:sp>
            <p:nvSpPr>
              <p:cNvPr id="40" name="文本框 39">
                <a:extLst>
                  <a:ext uri="{FF2B5EF4-FFF2-40B4-BE49-F238E27FC236}">
                    <a16:creationId xmlns:a16="http://schemas.microsoft.com/office/drawing/2014/main" id="{D755A061-CCAB-D460-92AE-35B5D24D65A5}"/>
                  </a:ext>
                </a:extLst>
              </p:cNvPr>
              <p:cNvSpPr txBox="1"/>
              <p:nvPr/>
            </p:nvSpPr>
            <p:spPr>
              <a:xfrm>
                <a:off x="8514573" y="2976476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研发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10</a:t>
                </a:r>
              </a:p>
            </p:txBody>
          </p:sp>
          <p:sp>
            <p:nvSpPr>
              <p:cNvPr id="41" name="文本框 40">
                <a:extLst>
                  <a:ext uri="{FF2B5EF4-FFF2-40B4-BE49-F238E27FC236}">
                    <a16:creationId xmlns:a16="http://schemas.microsoft.com/office/drawing/2014/main" id="{BE8EDDE4-6993-C83A-12C5-7727D909F248}"/>
                  </a:ext>
                </a:extLst>
              </p:cNvPr>
              <p:cNvSpPr txBox="1"/>
              <p:nvPr/>
            </p:nvSpPr>
            <p:spPr>
              <a:xfrm>
                <a:off x="8093915" y="1271569"/>
                <a:ext cx="944392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</a:t>
                </a:r>
              </a:p>
            </p:txBody>
          </p:sp>
          <p:sp>
            <p:nvSpPr>
              <p:cNvPr id="42" name="文本框 41">
                <a:extLst>
                  <a:ext uri="{FF2B5EF4-FFF2-40B4-BE49-F238E27FC236}">
                    <a16:creationId xmlns:a16="http://schemas.microsoft.com/office/drawing/2014/main" id="{8C489E25-114C-BF7B-B983-1BCFCF4B5D91}"/>
                  </a:ext>
                </a:extLst>
              </p:cNvPr>
              <p:cNvSpPr txBox="1"/>
              <p:nvPr/>
            </p:nvSpPr>
            <p:spPr>
              <a:xfrm>
                <a:off x="9277084" y="1248799"/>
                <a:ext cx="1182646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 20</a:t>
                </a:r>
              </a:p>
            </p:txBody>
          </p:sp>
          <p:sp>
            <p:nvSpPr>
              <p:cNvPr id="43" name="文本框 42">
                <a:extLst>
                  <a:ext uri="{FF2B5EF4-FFF2-40B4-BE49-F238E27FC236}">
                    <a16:creationId xmlns:a16="http://schemas.microsoft.com/office/drawing/2014/main" id="{466614F0-AFA3-CF0C-6865-20A75E288146}"/>
                  </a:ext>
                </a:extLst>
              </p:cNvPr>
              <p:cNvSpPr txBox="1"/>
              <p:nvPr/>
            </p:nvSpPr>
            <p:spPr>
              <a:xfrm>
                <a:off x="9594396" y="1969320"/>
                <a:ext cx="1182646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 20</a:t>
                </a:r>
              </a:p>
            </p:txBody>
          </p:sp>
          <p:sp>
            <p:nvSpPr>
              <p:cNvPr id="44" name="文本框 43">
                <a:extLst>
                  <a:ext uri="{FF2B5EF4-FFF2-40B4-BE49-F238E27FC236}">
                    <a16:creationId xmlns:a16="http://schemas.microsoft.com/office/drawing/2014/main" id="{F9BCE8A1-ACD2-8D0A-B033-577465F3B5D4}"/>
                  </a:ext>
                </a:extLst>
              </p:cNvPr>
              <p:cNvSpPr txBox="1"/>
              <p:nvPr/>
            </p:nvSpPr>
            <p:spPr>
              <a:xfrm>
                <a:off x="10050544" y="2984132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财务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20</a:t>
                </a:r>
              </a:p>
            </p:txBody>
          </p:sp>
          <p:sp>
            <p:nvSpPr>
              <p:cNvPr id="45" name="文本框 44">
                <a:extLst>
                  <a:ext uri="{FF2B5EF4-FFF2-40B4-BE49-F238E27FC236}">
                    <a16:creationId xmlns:a16="http://schemas.microsoft.com/office/drawing/2014/main" id="{43A311C1-9F5C-9526-4AAA-3680F2307C31}"/>
                  </a:ext>
                </a:extLst>
              </p:cNvPr>
              <p:cNvSpPr txBox="1"/>
              <p:nvPr/>
            </p:nvSpPr>
            <p:spPr>
              <a:xfrm>
                <a:off x="6102782" y="2283286"/>
                <a:ext cx="1102234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4</a:t>
                </a:r>
                <a:endParaRPr lang="zh-CN" altLang="en-US" sz="1100" dirty="0"/>
              </a:p>
            </p:txBody>
          </p:sp>
          <p:sp>
            <p:nvSpPr>
              <p:cNvPr id="46" name="文本框 45">
                <a:extLst>
                  <a:ext uri="{FF2B5EF4-FFF2-40B4-BE49-F238E27FC236}">
                    <a16:creationId xmlns:a16="http://schemas.microsoft.com/office/drawing/2014/main" id="{6B827A70-89ED-67B9-E978-2FD0F37ADEF2}"/>
                  </a:ext>
                </a:extLst>
              </p:cNvPr>
              <p:cNvSpPr txBox="1"/>
              <p:nvPr/>
            </p:nvSpPr>
            <p:spPr>
              <a:xfrm>
                <a:off x="10561081" y="2318828"/>
                <a:ext cx="1102234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5</a:t>
                </a:r>
                <a:endParaRPr lang="zh-CN" altLang="en-US" sz="1100" dirty="0"/>
              </a:p>
            </p:txBody>
          </p:sp>
          <p:sp>
            <p:nvSpPr>
              <p:cNvPr id="47" name="文本框 46">
                <a:extLst>
                  <a:ext uri="{FF2B5EF4-FFF2-40B4-BE49-F238E27FC236}">
                    <a16:creationId xmlns:a16="http://schemas.microsoft.com/office/drawing/2014/main" id="{31F0A9C6-F127-8DD9-178D-DE2F28D1F1D2}"/>
                  </a:ext>
                </a:extLst>
              </p:cNvPr>
              <p:cNvSpPr txBox="1"/>
              <p:nvPr/>
            </p:nvSpPr>
            <p:spPr>
              <a:xfrm>
                <a:off x="10405322" y="234646"/>
                <a:ext cx="1102234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6</a:t>
                </a:r>
                <a:endParaRPr lang="zh-CN" altLang="en-US" sz="1100" dirty="0"/>
              </a:p>
            </p:txBody>
          </p:sp>
          <p:sp>
            <p:nvSpPr>
              <p:cNvPr id="48" name="文本框 47">
                <a:extLst>
                  <a:ext uri="{FF2B5EF4-FFF2-40B4-BE49-F238E27FC236}">
                    <a16:creationId xmlns:a16="http://schemas.microsoft.com/office/drawing/2014/main" id="{0C4EA611-08D1-FEE3-F2AB-40488B7A935F}"/>
                  </a:ext>
                </a:extLst>
              </p:cNvPr>
              <p:cNvSpPr txBox="1"/>
              <p:nvPr/>
            </p:nvSpPr>
            <p:spPr>
              <a:xfrm>
                <a:off x="7397892" y="3886534"/>
                <a:ext cx="661058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PC4</a:t>
                </a:r>
                <a:endParaRPr lang="zh-CN" altLang="en-US" sz="1100" dirty="0"/>
              </a:p>
            </p:txBody>
          </p:sp>
          <p:sp>
            <p:nvSpPr>
              <p:cNvPr id="49" name="文本框 48">
                <a:extLst>
                  <a:ext uri="{FF2B5EF4-FFF2-40B4-BE49-F238E27FC236}">
                    <a16:creationId xmlns:a16="http://schemas.microsoft.com/office/drawing/2014/main" id="{08C670F7-2E51-E6B4-DA9A-7164F1F67BC4}"/>
                  </a:ext>
                </a:extLst>
              </p:cNvPr>
              <p:cNvSpPr txBox="1"/>
              <p:nvPr/>
            </p:nvSpPr>
            <p:spPr>
              <a:xfrm>
                <a:off x="8748097" y="3816887"/>
                <a:ext cx="661058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PC5</a:t>
                </a:r>
                <a:endParaRPr lang="zh-CN" altLang="en-US" sz="1100" dirty="0"/>
              </a:p>
            </p:txBody>
          </p:sp>
          <p:sp>
            <p:nvSpPr>
              <p:cNvPr id="50" name="文本框 49">
                <a:extLst>
                  <a:ext uri="{FF2B5EF4-FFF2-40B4-BE49-F238E27FC236}">
                    <a16:creationId xmlns:a16="http://schemas.microsoft.com/office/drawing/2014/main" id="{B7481D31-5592-C072-6B42-DBCBBD182CF4}"/>
                  </a:ext>
                </a:extLst>
              </p:cNvPr>
              <p:cNvSpPr txBox="1"/>
              <p:nvPr/>
            </p:nvSpPr>
            <p:spPr>
              <a:xfrm>
                <a:off x="10005286" y="3801570"/>
                <a:ext cx="661058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PC6</a:t>
                </a:r>
                <a:endParaRPr lang="zh-CN" altLang="en-US" sz="1100" dirty="0"/>
              </a:p>
            </p:txBody>
          </p:sp>
          <p:sp>
            <p:nvSpPr>
              <p:cNvPr id="51" name="文本框 50">
                <a:extLst>
                  <a:ext uri="{FF2B5EF4-FFF2-40B4-BE49-F238E27FC236}">
                    <a16:creationId xmlns:a16="http://schemas.microsoft.com/office/drawing/2014/main" id="{D316B800-DCA9-8DF5-C986-D2855E3C5489}"/>
                  </a:ext>
                </a:extLst>
              </p:cNvPr>
              <p:cNvSpPr txBox="1"/>
              <p:nvPr/>
            </p:nvSpPr>
            <p:spPr>
              <a:xfrm>
                <a:off x="10520807" y="622486"/>
                <a:ext cx="1484435" cy="37545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DHCP Server</a:t>
                </a:r>
              </a:p>
            </p:txBody>
          </p:sp>
          <p:sp>
            <p:nvSpPr>
              <p:cNvPr id="52" name="文本框 51">
                <a:extLst>
                  <a:ext uri="{FF2B5EF4-FFF2-40B4-BE49-F238E27FC236}">
                    <a16:creationId xmlns:a16="http://schemas.microsoft.com/office/drawing/2014/main" id="{CBBFB799-6BC4-2ECC-C315-89DD645BF352}"/>
                  </a:ext>
                </a:extLst>
              </p:cNvPr>
              <p:cNvSpPr txBox="1"/>
              <p:nvPr/>
            </p:nvSpPr>
            <p:spPr>
              <a:xfrm>
                <a:off x="8032586" y="305114"/>
                <a:ext cx="1156498" cy="64857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VLANIF10</a:t>
                </a:r>
              </a:p>
              <a:p>
                <a:r>
                  <a:rPr lang="zh-CN" altLang="en-US" sz="700" dirty="0"/>
                  <a:t>网关</a:t>
                </a:r>
                <a:r>
                  <a:rPr lang="en-US" altLang="zh-CN" sz="700" dirty="0"/>
                  <a:t>3</a:t>
                </a:r>
              </a:p>
              <a:p>
                <a:r>
                  <a:rPr lang="en-US" altLang="zh-CN" sz="700" dirty="0"/>
                  <a:t>DHCP </a:t>
                </a:r>
                <a:r>
                  <a:rPr lang="zh-CN" altLang="en-US" sz="700" dirty="0"/>
                  <a:t>地址池</a:t>
                </a:r>
                <a:r>
                  <a:rPr lang="en-US" altLang="zh-CN" sz="700" dirty="0"/>
                  <a:t>3</a:t>
                </a:r>
              </a:p>
            </p:txBody>
          </p:sp>
          <p:sp>
            <p:nvSpPr>
              <p:cNvPr id="53" name="文本框 52">
                <a:extLst>
                  <a:ext uri="{FF2B5EF4-FFF2-40B4-BE49-F238E27FC236}">
                    <a16:creationId xmlns:a16="http://schemas.microsoft.com/office/drawing/2014/main" id="{CF2AE052-EB68-B00F-C443-C6032FEDA79C}"/>
                  </a:ext>
                </a:extLst>
              </p:cNvPr>
              <p:cNvSpPr txBox="1"/>
              <p:nvPr/>
            </p:nvSpPr>
            <p:spPr>
              <a:xfrm>
                <a:off x="9271475" y="318977"/>
                <a:ext cx="1156498" cy="64857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VLANIF20</a:t>
                </a:r>
              </a:p>
              <a:p>
                <a:r>
                  <a:rPr lang="zh-CN" altLang="en-US" sz="700" dirty="0"/>
                  <a:t>网关</a:t>
                </a:r>
                <a:r>
                  <a:rPr lang="en-US" altLang="zh-CN" sz="700" dirty="0"/>
                  <a:t>4</a:t>
                </a:r>
              </a:p>
              <a:p>
                <a:r>
                  <a:rPr lang="en-US" altLang="zh-CN" sz="700" dirty="0"/>
                  <a:t>DHCP </a:t>
                </a:r>
                <a:r>
                  <a:rPr lang="zh-CN" altLang="en-US" sz="700" dirty="0"/>
                  <a:t>地址池</a:t>
                </a:r>
                <a:r>
                  <a:rPr lang="en-US" altLang="zh-CN" sz="700" dirty="0"/>
                  <a:t>4</a:t>
                </a:r>
              </a:p>
            </p:txBody>
          </p:sp>
        </p:grpSp>
        <p:grpSp>
          <p:nvGrpSpPr>
            <p:cNvPr id="8" name="组合 7">
              <a:extLst>
                <a:ext uri="{FF2B5EF4-FFF2-40B4-BE49-F238E27FC236}">
                  <a16:creationId xmlns:a16="http://schemas.microsoft.com/office/drawing/2014/main" id="{C535C36F-CB23-BEDA-7A8E-E7CF7F0BBC5D}"/>
                </a:ext>
              </a:extLst>
            </p:cNvPr>
            <p:cNvGrpSpPr/>
            <p:nvPr/>
          </p:nvGrpSpPr>
          <p:grpSpPr>
            <a:xfrm>
              <a:off x="7411319" y="743063"/>
              <a:ext cx="444718" cy="370958"/>
              <a:chOff x="5811838" y="914400"/>
              <a:chExt cx="536574" cy="420688"/>
            </a:xfrm>
            <a:solidFill>
              <a:srgbClr val="3C3C3B"/>
            </a:solidFill>
          </p:grpSpPr>
          <p:sp>
            <p:nvSpPr>
              <p:cNvPr id="20" name="Freeform 69">
                <a:extLst>
                  <a:ext uri="{FF2B5EF4-FFF2-40B4-BE49-F238E27FC236}">
                    <a16:creationId xmlns:a16="http://schemas.microsoft.com/office/drawing/2014/main" id="{D6EE6353-59FA-43E7-BD3A-9C7FCA853D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077913"/>
                <a:ext cx="152400" cy="87313"/>
              </a:xfrm>
              <a:custGeom>
                <a:avLst/>
                <a:gdLst>
                  <a:gd name="T0" fmla="*/ 308 w 351"/>
                  <a:gd name="T1" fmla="*/ 73 h 202"/>
                  <a:gd name="T2" fmla="*/ 308 w 351"/>
                  <a:gd name="T3" fmla="*/ 73 h 202"/>
                  <a:gd name="T4" fmla="*/ 202 w 351"/>
                  <a:gd name="T5" fmla="*/ 131 h 202"/>
                  <a:gd name="T6" fmla="*/ 202 w 351"/>
                  <a:gd name="T7" fmla="*/ 53 h 202"/>
                  <a:gd name="T8" fmla="*/ 258 w 351"/>
                  <a:gd name="T9" fmla="*/ 53 h 202"/>
                  <a:gd name="T10" fmla="*/ 258 w 351"/>
                  <a:gd name="T11" fmla="*/ 0 h 202"/>
                  <a:gd name="T12" fmla="*/ 176 w 351"/>
                  <a:gd name="T13" fmla="*/ 0 h 202"/>
                  <a:gd name="T14" fmla="*/ 149 w 351"/>
                  <a:gd name="T15" fmla="*/ 26 h 202"/>
                  <a:gd name="T16" fmla="*/ 149 w 351"/>
                  <a:gd name="T17" fmla="*/ 131 h 202"/>
                  <a:gd name="T18" fmla="*/ 44 w 351"/>
                  <a:gd name="T19" fmla="*/ 73 h 202"/>
                  <a:gd name="T20" fmla="*/ 7 w 351"/>
                  <a:gd name="T21" fmla="*/ 84 h 202"/>
                  <a:gd name="T22" fmla="*/ 18 w 351"/>
                  <a:gd name="T23" fmla="*/ 120 h 202"/>
                  <a:gd name="T24" fmla="*/ 163 w 351"/>
                  <a:gd name="T25" fmla="*/ 199 h 202"/>
                  <a:gd name="T26" fmla="*/ 164 w 351"/>
                  <a:gd name="T27" fmla="*/ 199 h 202"/>
                  <a:gd name="T28" fmla="*/ 168 w 351"/>
                  <a:gd name="T29" fmla="*/ 201 h 202"/>
                  <a:gd name="T30" fmla="*/ 169 w 351"/>
                  <a:gd name="T31" fmla="*/ 201 h 202"/>
                  <a:gd name="T32" fmla="*/ 170 w 351"/>
                  <a:gd name="T33" fmla="*/ 201 h 202"/>
                  <a:gd name="T34" fmla="*/ 176 w 351"/>
                  <a:gd name="T35" fmla="*/ 202 h 202"/>
                  <a:gd name="T36" fmla="*/ 176 w 351"/>
                  <a:gd name="T37" fmla="*/ 202 h 202"/>
                  <a:gd name="T38" fmla="*/ 176 w 351"/>
                  <a:gd name="T39" fmla="*/ 202 h 202"/>
                  <a:gd name="T40" fmla="*/ 176 w 351"/>
                  <a:gd name="T41" fmla="*/ 202 h 202"/>
                  <a:gd name="T42" fmla="*/ 182 w 351"/>
                  <a:gd name="T43" fmla="*/ 201 h 202"/>
                  <a:gd name="T44" fmla="*/ 182 w 351"/>
                  <a:gd name="T45" fmla="*/ 201 h 202"/>
                  <a:gd name="T46" fmla="*/ 184 w 351"/>
                  <a:gd name="T47" fmla="*/ 201 h 202"/>
                  <a:gd name="T48" fmla="*/ 188 w 351"/>
                  <a:gd name="T49" fmla="*/ 199 h 202"/>
                  <a:gd name="T50" fmla="*/ 188 w 351"/>
                  <a:gd name="T51" fmla="*/ 199 h 202"/>
                  <a:gd name="T52" fmla="*/ 333 w 351"/>
                  <a:gd name="T53" fmla="*/ 120 h 202"/>
                  <a:gd name="T54" fmla="*/ 344 w 351"/>
                  <a:gd name="T55" fmla="*/ 84 h 202"/>
                  <a:gd name="T56" fmla="*/ 308 w 351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1" h="202">
                    <a:moveTo>
                      <a:pt x="308" y="73"/>
                    </a:moveTo>
                    <a:lnTo>
                      <a:pt x="308" y="73"/>
                    </a:lnTo>
                    <a:lnTo>
                      <a:pt x="202" y="131"/>
                    </a:lnTo>
                    <a:lnTo>
                      <a:pt x="202" y="53"/>
                    </a:lnTo>
                    <a:lnTo>
                      <a:pt x="258" y="53"/>
                    </a:lnTo>
                    <a:lnTo>
                      <a:pt x="258" y="0"/>
                    </a:lnTo>
                    <a:lnTo>
                      <a:pt x="176" y="0"/>
                    </a:lnTo>
                    <a:cubicBezTo>
                      <a:pt x="161" y="0"/>
                      <a:pt x="149" y="12"/>
                      <a:pt x="149" y="26"/>
                    </a:cubicBezTo>
                    <a:lnTo>
                      <a:pt x="149" y="131"/>
                    </a:lnTo>
                    <a:lnTo>
                      <a:pt x="44" y="73"/>
                    </a:lnTo>
                    <a:cubicBezTo>
                      <a:pt x="31" y="66"/>
                      <a:pt x="14" y="71"/>
                      <a:pt x="7" y="84"/>
                    </a:cubicBezTo>
                    <a:cubicBezTo>
                      <a:pt x="0" y="97"/>
                      <a:pt x="5" y="113"/>
                      <a:pt x="18" y="120"/>
                    </a:cubicBezTo>
                    <a:lnTo>
                      <a:pt x="163" y="199"/>
                    </a:lnTo>
                    <a:cubicBezTo>
                      <a:pt x="163" y="199"/>
                      <a:pt x="164" y="199"/>
                      <a:pt x="164" y="199"/>
                    </a:cubicBezTo>
                    <a:cubicBezTo>
                      <a:pt x="165" y="200"/>
                      <a:pt x="166" y="200"/>
                      <a:pt x="168" y="201"/>
                    </a:cubicBezTo>
                    <a:cubicBezTo>
                      <a:pt x="168" y="201"/>
                      <a:pt x="168" y="201"/>
                      <a:pt x="169" y="201"/>
                    </a:cubicBezTo>
                    <a:cubicBezTo>
                      <a:pt x="169" y="201"/>
                      <a:pt x="169" y="201"/>
                      <a:pt x="170" y="201"/>
                    </a:cubicBezTo>
                    <a:cubicBezTo>
                      <a:pt x="172" y="202"/>
                      <a:pt x="174" y="202"/>
                      <a:pt x="176" y="202"/>
                    </a:cubicBezTo>
                    <a:cubicBezTo>
                      <a:pt x="176" y="202"/>
                      <a:pt x="176" y="202"/>
                      <a:pt x="176" y="202"/>
                    </a:cubicBezTo>
                    <a:lnTo>
                      <a:pt x="176" y="202"/>
                    </a:lnTo>
                    <a:lnTo>
                      <a:pt x="176" y="202"/>
                    </a:lnTo>
                    <a:cubicBezTo>
                      <a:pt x="178" y="202"/>
                      <a:pt x="180" y="202"/>
                      <a:pt x="182" y="201"/>
                    </a:cubicBez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83" y="201"/>
                      <a:pt x="183" y="201"/>
                      <a:pt x="184" y="201"/>
                    </a:cubicBezTo>
                    <a:cubicBezTo>
                      <a:pt x="185" y="200"/>
                      <a:pt x="186" y="200"/>
                      <a:pt x="188" y="199"/>
                    </a:cubicBezTo>
                    <a:cubicBezTo>
                      <a:pt x="188" y="199"/>
                      <a:pt x="188" y="199"/>
                      <a:pt x="188" y="199"/>
                    </a:cubicBezTo>
                    <a:lnTo>
                      <a:pt x="333" y="120"/>
                    </a:lnTo>
                    <a:cubicBezTo>
                      <a:pt x="346" y="113"/>
                      <a:pt x="351" y="97"/>
                      <a:pt x="344" y="84"/>
                    </a:cubicBezTo>
                    <a:cubicBezTo>
                      <a:pt x="337" y="71"/>
                      <a:pt x="321" y="66"/>
                      <a:pt x="308" y="7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21" name="Freeform 70">
                <a:extLst>
                  <a:ext uri="{FF2B5EF4-FFF2-40B4-BE49-F238E27FC236}">
                    <a16:creationId xmlns:a16="http://schemas.microsoft.com/office/drawing/2014/main" id="{D0B12D3F-E05B-55A0-578D-42E2406353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957263"/>
                <a:ext cx="152400" cy="85725"/>
              </a:xfrm>
              <a:custGeom>
                <a:avLst/>
                <a:gdLst>
                  <a:gd name="T0" fmla="*/ 30 w 350"/>
                  <a:gd name="T1" fmla="*/ 132 h 200"/>
                  <a:gd name="T2" fmla="*/ 30 w 350"/>
                  <a:gd name="T3" fmla="*/ 132 h 200"/>
                  <a:gd name="T4" fmla="*/ 43 w 350"/>
                  <a:gd name="T5" fmla="*/ 129 h 200"/>
                  <a:gd name="T6" fmla="*/ 148 w 350"/>
                  <a:gd name="T7" fmla="*/ 71 h 200"/>
                  <a:gd name="T8" fmla="*/ 148 w 350"/>
                  <a:gd name="T9" fmla="*/ 146 h 200"/>
                  <a:gd name="T10" fmla="*/ 92 w 350"/>
                  <a:gd name="T11" fmla="*/ 146 h 200"/>
                  <a:gd name="T12" fmla="*/ 92 w 350"/>
                  <a:gd name="T13" fmla="*/ 200 h 200"/>
                  <a:gd name="T14" fmla="*/ 175 w 350"/>
                  <a:gd name="T15" fmla="*/ 200 h 200"/>
                  <a:gd name="T16" fmla="*/ 202 w 350"/>
                  <a:gd name="T17" fmla="*/ 173 h 200"/>
                  <a:gd name="T18" fmla="*/ 202 w 350"/>
                  <a:gd name="T19" fmla="*/ 71 h 200"/>
                  <a:gd name="T20" fmla="*/ 307 w 350"/>
                  <a:gd name="T21" fmla="*/ 129 h 200"/>
                  <a:gd name="T22" fmla="*/ 320 w 350"/>
                  <a:gd name="T23" fmla="*/ 132 h 200"/>
                  <a:gd name="T24" fmla="*/ 343 w 350"/>
                  <a:gd name="T25" fmla="*/ 118 h 200"/>
                  <a:gd name="T26" fmla="*/ 333 w 350"/>
                  <a:gd name="T27" fmla="*/ 82 h 200"/>
                  <a:gd name="T28" fmla="*/ 188 w 350"/>
                  <a:gd name="T29" fmla="*/ 3 h 200"/>
                  <a:gd name="T30" fmla="*/ 187 w 350"/>
                  <a:gd name="T31" fmla="*/ 3 h 200"/>
                  <a:gd name="T32" fmla="*/ 186 w 350"/>
                  <a:gd name="T33" fmla="*/ 2 h 200"/>
                  <a:gd name="T34" fmla="*/ 184 w 350"/>
                  <a:gd name="T35" fmla="*/ 1 h 200"/>
                  <a:gd name="T36" fmla="*/ 183 w 350"/>
                  <a:gd name="T37" fmla="*/ 1 h 200"/>
                  <a:gd name="T38" fmla="*/ 181 w 350"/>
                  <a:gd name="T39" fmla="*/ 0 h 200"/>
                  <a:gd name="T40" fmla="*/ 179 w 350"/>
                  <a:gd name="T41" fmla="*/ 0 h 200"/>
                  <a:gd name="T42" fmla="*/ 177 w 350"/>
                  <a:gd name="T43" fmla="*/ 0 h 200"/>
                  <a:gd name="T44" fmla="*/ 176 w 350"/>
                  <a:gd name="T45" fmla="*/ 0 h 200"/>
                  <a:gd name="T46" fmla="*/ 175 w 350"/>
                  <a:gd name="T47" fmla="*/ 0 h 200"/>
                  <a:gd name="T48" fmla="*/ 174 w 350"/>
                  <a:gd name="T49" fmla="*/ 0 h 200"/>
                  <a:gd name="T50" fmla="*/ 172 w 350"/>
                  <a:gd name="T51" fmla="*/ 0 h 200"/>
                  <a:gd name="T52" fmla="*/ 171 w 350"/>
                  <a:gd name="T53" fmla="*/ 0 h 200"/>
                  <a:gd name="T54" fmla="*/ 168 w 350"/>
                  <a:gd name="T55" fmla="*/ 0 h 200"/>
                  <a:gd name="T56" fmla="*/ 167 w 350"/>
                  <a:gd name="T57" fmla="*/ 1 h 200"/>
                  <a:gd name="T58" fmla="*/ 166 w 350"/>
                  <a:gd name="T59" fmla="*/ 1 h 200"/>
                  <a:gd name="T60" fmla="*/ 164 w 350"/>
                  <a:gd name="T61" fmla="*/ 2 h 200"/>
                  <a:gd name="T62" fmla="*/ 162 w 350"/>
                  <a:gd name="T63" fmla="*/ 3 h 200"/>
                  <a:gd name="T64" fmla="*/ 162 w 350"/>
                  <a:gd name="T65" fmla="*/ 3 h 200"/>
                  <a:gd name="T66" fmla="*/ 17 w 350"/>
                  <a:gd name="T67" fmla="*/ 82 h 200"/>
                  <a:gd name="T68" fmla="*/ 7 w 350"/>
                  <a:gd name="T69" fmla="*/ 118 h 200"/>
                  <a:gd name="T70" fmla="*/ 30 w 350"/>
                  <a:gd name="T7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0" h="200">
                    <a:moveTo>
                      <a:pt x="30" y="132"/>
                    </a:moveTo>
                    <a:lnTo>
                      <a:pt x="30" y="132"/>
                    </a:lnTo>
                    <a:cubicBezTo>
                      <a:pt x="34" y="132"/>
                      <a:pt x="39" y="131"/>
                      <a:pt x="43" y="129"/>
                    </a:cubicBezTo>
                    <a:lnTo>
                      <a:pt x="148" y="71"/>
                    </a:lnTo>
                    <a:lnTo>
                      <a:pt x="148" y="146"/>
                    </a:lnTo>
                    <a:lnTo>
                      <a:pt x="92" y="146"/>
                    </a:lnTo>
                    <a:lnTo>
                      <a:pt x="92" y="200"/>
                    </a:lnTo>
                    <a:lnTo>
                      <a:pt x="175" y="200"/>
                    </a:lnTo>
                    <a:cubicBezTo>
                      <a:pt x="190" y="200"/>
                      <a:pt x="202" y="188"/>
                      <a:pt x="202" y="173"/>
                    </a:cubicBezTo>
                    <a:lnTo>
                      <a:pt x="202" y="71"/>
                    </a:lnTo>
                    <a:lnTo>
                      <a:pt x="307" y="129"/>
                    </a:lnTo>
                    <a:cubicBezTo>
                      <a:pt x="311" y="131"/>
                      <a:pt x="315" y="132"/>
                      <a:pt x="320" y="132"/>
                    </a:cubicBezTo>
                    <a:cubicBezTo>
                      <a:pt x="329" y="132"/>
                      <a:pt x="338" y="127"/>
                      <a:pt x="343" y="118"/>
                    </a:cubicBezTo>
                    <a:cubicBezTo>
                      <a:pt x="350" y="105"/>
                      <a:pt x="346" y="89"/>
                      <a:pt x="333" y="82"/>
                    </a:cubicBezTo>
                    <a:lnTo>
                      <a:pt x="188" y="3"/>
                    </a:lnTo>
                    <a:cubicBezTo>
                      <a:pt x="188" y="3"/>
                      <a:pt x="188" y="3"/>
                      <a:pt x="187" y="3"/>
                    </a:cubicBezTo>
                    <a:cubicBezTo>
                      <a:pt x="187" y="3"/>
                      <a:pt x="187" y="2"/>
                      <a:pt x="186" y="2"/>
                    </a:cubicBezTo>
                    <a:cubicBezTo>
                      <a:pt x="185" y="2"/>
                      <a:pt x="185" y="2"/>
                      <a:pt x="184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2" y="1"/>
                      <a:pt x="182" y="1"/>
                      <a:pt x="181" y="0"/>
                    </a:cubicBezTo>
                    <a:cubicBezTo>
                      <a:pt x="181" y="0"/>
                      <a:pt x="180" y="0"/>
                      <a:pt x="179" y="0"/>
                    </a:cubicBezTo>
                    <a:cubicBezTo>
                      <a:pt x="178" y="0"/>
                      <a:pt x="178" y="0"/>
                      <a:pt x="177" y="0"/>
                    </a:cubicBezTo>
                    <a:cubicBezTo>
                      <a:pt x="177" y="0"/>
                      <a:pt x="177" y="0"/>
                      <a:pt x="176" y="0"/>
                    </a:cubicBezTo>
                    <a:cubicBezTo>
                      <a:pt x="176" y="0"/>
                      <a:pt x="175" y="0"/>
                      <a:pt x="175" y="0"/>
                    </a:cubicBezTo>
                    <a:cubicBezTo>
                      <a:pt x="175" y="0"/>
                      <a:pt x="174" y="0"/>
                      <a:pt x="174" y="0"/>
                    </a:cubicBezTo>
                    <a:cubicBezTo>
                      <a:pt x="173" y="0"/>
                      <a:pt x="173" y="0"/>
                      <a:pt x="172" y="0"/>
                    </a:cubicBezTo>
                    <a:cubicBezTo>
                      <a:pt x="172" y="0"/>
                      <a:pt x="171" y="0"/>
                      <a:pt x="171" y="0"/>
                    </a:cubicBezTo>
                    <a:cubicBezTo>
                      <a:pt x="170" y="0"/>
                      <a:pt x="169" y="0"/>
                      <a:pt x="168" y="0"/>
                    </a:cubicBezTo>
                    <a:cubicBezTo>
                      <a:pt x="168" y="1"/>
                      <a:pt x="168" y="1"/>
                      <a:pt x="167" y="1"/>
                    </a:cubicBezTo>
                    <a:cubicBezTo>
                      <a:pt x="167" y="1"/>
                      <a:pt x="166" y="1"/>
                      <a:pt x="166" y="1"/>
                    </a:cubicBezTo>
                    <a:cubicBezTo>
                      <a:pt x="165" y="2"/>
                      <a:pt x="164" y="2"/>
                      <a:pt x="164" y="2"/>
                    </a:cubicBezTo>
                    <a:cubicBezTo>
                      <a:pt x="163" y="2"/>
                      <a:pt x="163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lnTo>
                      <a:pt x="17" y="82"/>
                    </a:lnTo>
                    <a:cubicBezTo>
                      <a:pt x="4" y="89"/>
                      <a:pt x="0" y="105"/>
                      <a:pt x="7" y="118"/>
                    </a:cubicBezTo>
                    <a:cubicBezTo>
                      <a:pt x="11" y="127"/>
                      <a:pt x="21" y="132"/>
                      <a:pt x="30" y="13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22" name="Freeform 71">
                <a:extLst>
                  <a:ext uri="{FF2B5EF4-FFF2-40B4-BE49-F238E27FC236}">
                    <a16:creationId xmlns:a16="http://schemas.microsoft.com/office/drawing/2014/main" id="{A190704D-CB57-4306-4335-3CE0F68121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1014413"/>
                <a:ext cx="139700" cy="92075"/>
              </a:xfrm>
              <a:custGeom>
                <a:avLst/>
                <a:gdLst>
                  <a:gd name="T0" fmla="*/ 183 w 324"/>
                  <a:gd name="T1" fmla="*/ 167 h 217"/>
                  <a:gd name="T2" fmla="*/ 183 w 324"/>
                  <a:gd name="T3" fmla="*/ 167 h 217"/>
                  <a:gd name="T4" fmla="*/ 129 w 324"/>
                  <a:gd name="T5" fmla="*/ 137 h 217"/>
                  <a:gd name="T6" fmla="*/ 270 w 324"/>
                  <a:gd name="T7" fmla="*/ 137 h 217"/>
                  <a:gd name="T8" fmla="*/ 270 w 324"/>
                  <a:gd name="T9" fmla="*/ 176 h 217"/>
                  <a:gd name="T10" fmla="*/ 324 w 324"/>
                  <a:gd name="T11" fmla="*/ 176 h 217"/>
                  <a:gd name="T12" fmla="*/ 324 w 324"/>
                  <a:gd name="T13" fmla="*/ 110 h 217"/>
                  <a:gd name="T14" fmla="*/ 297 w 324"/>
                  <a:gd name="T15" fmla="*/ 84 h 217"/>
                  <a:gd name="T16" fmla="*/ 129 w 324"/>
                  <a:gd name="T17" fmla="*/ 84 h 217"/>
                  <a:gd name="T18" fmla="*/ 183 w 324"/>
                  <a:gd name="T19" fmla="*/ 54 h 217"/>
                  <a:gd name="T20" fmla="*/ 193 w 324"/>
                  <a:gd name="T21" fmla="*/ 18 h 217"/>
                  <a:gd name="T22" fmla="*/ 157 w 324"/>
                  <a:gd name="T23" fmla="*/ 7 h 217"/>
                  <a:gd name="T24" fmla="*/ 13 w 324"/>
                  <a:gd name="T25" fmla="*/ 87 h 217"/>
                  <a:gd name="T26" fmla="*/ 13 w 324"/>
                  <a:gd name="T27" fmla="*/ 88 h 217"/>
                  <a:gd name="T28" fmla="*/ 11 w 324"/>
                  <a:gd name="T29" fmla="*/ 89 h 217"/>
                  <a:gd name="T30" fmla="*/ 9 w 324"/>
                  <a:gd name="T31" fmla="*/ 90 h 217"/>
                  <a:gd name="T32" fmla="*/ 8 w 324"/>
                  <a:gd name="T33" fmla="*/ 91 h 217"/>
                  <a:gd name="T34" fmla="*/ 7 w 324"/>
                  <a:gd name="T35" fmla="*/ 92 h 217"/>
                  <a:gd name="T36" fmla="*/ 6 w 324"/>
                  <a:gd name="T37" fmla="*/ 93 h 217"/>
                  <a:gd name="T38" fmla="*/ 5 w 324"/>
                  <a:gd name="T39" fmla="*/ 95 h 217"/>
                  <a:gd name="T40" fmla="*/ 4 w 324"/>
                  <a:gd name="T41" fmla="*/ 96 h 217"/>
                  <a:gd name="T42" fmla="*/ 3 w 324"/>
                  <a:gd name="T43" fmla="*/ 97 h 217"/>
                  <a:gd name="T44" fmla="*/ 3 w 324"/>
                  <a:gd name="T45" fmla="*/ 98 h 217"/>
                  <a:gd name="T46" fmla="*/ 2 w 324"/>
                  <a:gd name="T47" fmla="*/ 99 h 217"/>
                  <a:gd name="T48" fmla="*/ 1 w 324"/>
                  <a:gd name="T49" fmla="*/ 101 h 217"/>
                  <a:gd name="T50" fmla="*/ 1 w 324"/>
                  <a:gd name="T51" fmla="*/ 103 h 217"/>
                  <a:gd name="T52" fmla="*/ 1 w 324"/>
                  <a:gd name="T53" fmla="*/ 104 h 217"/>
                  <a:gd name="T54" fmla="*/ 0 w 324"/>
                  <a:gd name="T55" fmla="*/ 106 h 217"/>
                  <a:gd name="T56" fmla="*/ 0 w 324"/>
                  <a:gd name="T57" fmla="*/ 108 h 217"/>
                  <a:gd name="T58" fmla="*/ 0 w 324"/>
                  <a:gd name="T59" fmla="*/ 109 h 217"/>
                  <a:gd name="T60" fmla="*/ 0 w 324"/>
                  <a:gd name="T61" fmla="*/ 110 h 217"/>
                  <a:gd name="T62" fmla="*/ 0 w 324"/>
                  <a:gd name="T63" fmla="*/ 111 h 217"/>
                  <a:gd name="T64" fmla="*/ 0 w 324"/>
                  <a:gd name="T65" fmla="*/ 113 h 217"/>
                  <a:gd name="T66" fmla="*/ 0 w 324"/>
                  <a:gd name="T67" fmla="*/ 115 h 217"/>
                  <a:gd name="T68" fmla="*/ 1 w 324"/>
                  <a:gd name="T69" fmla="*/ 117 h 217"/>
                  <a:gd name="T70" fmla="*/ 1 w 324"/>
                  <a:gd name="T71" fmla="*/ 118 h 217"/>
                  <a:gd name="T72" fmla="*/ 1 w 324"/>
                  <a:gd name="T73" fmla="*/ 119 h 217"/>
                  <a:gd name="T74" fmla="*/ 2 w 324"/>
                  <a:gd name="T75" fmla="*/ 122 h 217"/>
                  <a:gd name="T76" fmla="*/ 3 w 324"/>
                  <a:gd name="T77" fmla="*/ 123 h 217"/>
                  <a:gd name="T78" fmla="*/ 3 w 324"/>
                  <a:gd name="T79" fmla="*/ 123 h 217"/>
                  <a:gd name="T80" fmla="*/ 4 w 324"/>
                  <a:gd name="T81" fmla="*/ 124 h 217"/>
                  <a:gd name="T82" fmla="*/ 5 w 324"/>
                  <a:gd name="T83" fmla="*/ 126 h 217"/>
                  <a:gd name="T84" fmla="*/ 7 w 324"/>
                  <a:gd name="T85" fmla="*/ 128 h 217"/>
                  <a:gd name="T86" fmla="*/ 7 w 324"/>
                  <a:gd name="T87" fmla="*/ 129 h 217"/>
                  <a:gd name="T88" fmla="*/ 8 w 324"/>
                  <a:gd name="T89" fmla="*/ 129 h 217"/>
                  <a:gd name="T90" fmla="*/ 8 w 324"/>
                  <a:gd name="T91" fmla="*/ 130 h 217"/>
                  <a:gd name="T92" fmla="*/ 10 w 324"/>
                  <a:gd name="T93" fmla="*/ 131 h 217"/>
                  <a:gd name="T94" fmla="*/ 12 w 324"/>
                  <a:gd name="T95" fmla="*/ 133 h 217"/>
                  <a:gd name="T96" fmla="*/ 13 w 324"/>
                  <a:gd name="T97" fmla="*/ 134 h 217"/>
                  <a:gd name="T98" fmla="*/ 13 w 324"/>
                  <a:gd name="T99" fmla="*/ 134 h 217"/>
                  <a:gd name="T100" fmla="*/ 157 w 324"/>
                  <a:gd name="T101" fmla="*/ 213 h 217"/>
                  <a:gd name="T102" fmla="*/ 170 w 324"/>
                  <a:gd name="T103" fmla="*/ 217 h 217"/>
                  <a:gd name="T104" fmla="*/ 193 w 324"/>
                  <a:gd name="T105" fmla="*/ 203 h 217"/>
                  <a:gd name="T106" fmla="*/ 183 w 324"/>
                  <a:gd name="T107" fmla="*/ 16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183" y="167"/>
                    </a:moveTo>
                    <a:lnTo>
                      <a:pt x="183" y="167"/>
                    </a:lnTo>
                    <a:lnTo>
                      <a:pt x="129" y="137"/>
                    </a:lnTo>
                    <a:lnTo>
                      <a:pt x="270" y="137"/>
                    </a:lnTo>
                    <a:lnTo>
                      <a:pt x="270" y="176"/>
                    </a:lnTo>
                    <a:lnTo>
                      <a:pt x="324" y="176"/>
                    </a:lnTo>
                    <a:lnTo>
                      <a:pt x="324" y="110"/>
                    </a:lnTo>
                    <a:cubicBezTo>
                      <a:pt x="324" y="96"/>
                      <a:pt x="312" y="84"/>
                      <a:pt x="297" y="84"/>
                    </a:cubicBezTo>
                    <a:lnTo>
                      <a:pt x="129" y="84"/>
                    </a:lnTo>
                    <a:lnTo>
                      <a:pt x="183" y="54"/>
                    </a:lnTo>
                    <a:cubicBezTo>
                      <a:pt x="196" y="47"/>
                      <a:pt x="200" y="30"/>
                      <a:pt x="193" y="18"/>
                    </a:cubicBezTo>
                    <a:cubicBezTo>
                      <a:pt x="186" y="5"/>
                      <a:pt x="170" y="0"/>
                      <a:pt x="157" y="7"/>
                    </a:cubicBezTo>
                    <a:lnTo>
                      <a:pt x="13" y="87"/>
                    </a:lnTo>
                    <a:cubicBezTo>
                      <a:pt x="13" y="87"/>
                      <a:pt x="13" y="87"/>
                      <a:pt x="13" y="88"/>
                    </a:cubicBezTo>
                    <a:cubicBezTo>
                      <a:pt x="12" y="88"/>
                      <a:pt x="11" y="88"/>
                      <a:pt x="11" y="89"/>
                    </a:cubicBezTo>
                    <a:cubicBezTo>
                      <a:pt x="10" y="89"/>
                      <a:pt x="10" y="89"/>
                      <a:pt x="9" y="90"/>
                    </a:cubicBezTo>
                    <a:cubicBezTo>
                      <a:pt x="9" y="90"/>
                      <a:pt x="9" y="91"/>
                      <a:pt x="8" y="91"/>
                    </a:cubicBezTo>
                    <a:cubicBezTo>
                      <a:pt x="8" y="91"/>
                      <a:pt x="7" y="92"/>
                      <a:pt x="7" y="92"/>
                    </a:cubicBezTo>
                    <a:cubicBezTo>
                      <a:pt x="7" y="93"/>
                      <a:pt x="6" y="93"/>
                      <a:pt x="6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5"/>
                      <a:pt x="4" y="96"/>
                      <a:pt x="4" y="96"/>
                    </a:cubicBezTo>
                    <a:cubicBezTo>
                      <a:pt x="4" y="97"/>
                      <a:pt x="3" y="97"/>
                      <a:pt x="3" y="97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3" y="98"/>
                      <a:pt x="2" y="99"/>
                      <a:pt x="2" y="99"/>
                    </a:cubicBezTo>
                    <a:cubicBezTo>
                      <a:pt x="2" y="100"/>
                      <a:pt x="2" y="101"/>
                      <a:pt x="1" y="101"/>
                    </a:cubicBezTo>
                    <a:cubicBezTo>
                      <a:pt x="1" y="102"/>
                      <a:pt x="1" y="102"/>
                      <a:pt x="1" y="103"/>
                    </a:cubicBezTo>
                    <a:cubicBezTo>
                      <a:pt x="1" y="103"/>
                      <a:pt x="1" y="104"/>
                      <a:pt x="1" y="104"/>
                    </a:cubicBezTo>
                    <a:cubicBezTo>
                      <a:pt x="0" y="105"/>
                      <a:pt x="0" y="105"/>
                      <a:pt x="0" y="106"/>
                    </a:cubicBezTo>
                    <a:cubicBezTo>
                      <a:pt x="0" y="107"/>
                      <a:pt x="0" y="107"/>
                      <a:pt x="0" y="108"/>
                    </a:cubicBezTo>
                    <a:cubicBezTo>
                      <a:pt x="0" y="108"/>
                      <a:pt x="0" y="109"/>
                      <a:pt x="0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2"/>
                      <a:pt x="0" y="113"/>
                    </a:cubicBezTo>
                    <a:cubicBezTo>
                      <a:pt x="0" y="113"/>
                      <a:pt x="0" y="114"/>
                      <a:pt x="0" y="115"/>
                    </a:cubicBezTo>
                    <a:cubicBezTo>
                      <a:pt x="0" y="115"/>
                      <a:pt x="0" y="116"/>
                      <a:pt x="1" y="117"/>
                    </a:cubicBezTo>
                    <a:cubicBezTo>
                      <a:pt x="1" y="117"/>
                      <a:pt x="1" y="118"/>
                      <a:pt x="1" y="118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2" y="120"/>
                      <a:pt x="2" y="121"/>
                      <a:pt x="2" y="122"/>
                    </a:cubicBezTo>
                    <a:cubicBezTo>
                      <a:pt x="2" y="122"/>
                      <a:pt x="3" y="122"/>
                      <a:pt x="3" y="123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3" y="124"/>
                      <a:pt x="3" y="124"/>
                      <a:pt x="4" y="124"/>
                    </a:cubicBezTo>
                    <a:cubicBezTo>
                      <a:pt x="4" y="125"/>
                      <a:pt x="4" y="125"/>
                      <a:pt x="5" y="126"/>
                    </a:cubicBezTo>
                    <a:cubicBezTo>
                      <a:pt x="5" y="127"/>
                      <a:pt x="6" y="127"/>
                      <a:pt x="7" y="128"/>
                    </a:cubicBezTo>
                    <a:cubicBezTo>
                      <a:pt x="7" y="128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8" y="129"/>
                    </a:cubicBezTo>
                    <a:cubicBezTo>
                      <a:pt x="8" y="129"/>
                      <a:pt x="8" y="130"/>
                      <a:pt x="8" y="130"/>
                    </a:cubicBezTo>
                    <a:cubicBezTo>
                      <a:pt x="9" y="130"/>
                      <a:pt x="10" y="131"/>
                      <a:pt x="10" y="131"/>
                    </a:cubicBezTo>
                    <a:cubicBezTo>
                      <a:pt x="11" y="132"/>
                      <a:pt x="12" y="133"/>
                      <a:pt x="12" y="133"/>
                    </a:cubicBezTo>
                    <a:cubicBezTo>
                      <a:pt x="13" y="133"/>
                      <a:pt x="13" y="133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lnTo>
                      <a:pt x="157" y="213"/>
                    </a:lnTo>
                    <a:cubicBezTo>
                      <a:pt x="161" y="216"/>
                      <a:pt x="165" y="217"/>
                      <a:pt x="170" y="217"/>
                    </a:cubicBezTo>
                    <a:cubicBezTo>
                      <a:pt x="179" y="217"/>
                      <a:pt x="188" y="212"/>
                      <a:pt x="193" y="203"/>
                    </a:cubicBezTo>
                    <a:cubicBezTo>
                      <a:pt x="200" y="190"/>
                      <a:pt x="196" y="174"/>
                      <a:pt x="183" y="1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23" name="Freeform 72">
                <a:extLst>
                  <a:ext uri="{FF2B5EF4-FFF2-40B4-BE49-F238E27FC236}">
                    <a16:creationId xmlns:a16="http://schemas.microsoft.com/office/drawing/2014/main" id="{19ADDF9E-BE1D-2598-DA99-F2627EB6E77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400" y="1012825"/>
                <a:ext cx="139700" cy="93663"/>
              </a:xfrm>
              <a:custGeom>
                <a:avLst/>
                <a:gdLst>
                  <a:gd name="T0" fmla="*/ 324 w 324"/>
                  <a:gd name="T1" fmla="*/ 109 h 217"/>
                  <a:gd name="T2" fmla="*/ 324 w 324"/>
                  <a:gd name="T3" fmla="*/ 109 h 217"/>
                  <a:gd name="T4" fmla="*/ 324 w 324"/>
                  <a:gd name="T5" fmla="*/ 108 h 217"/>
                  <a:gd name="T6" fmla="*/ 324 w 324"/>
                  <a:gd name="T7" fmla="*/ 106 h 217"/>
                  <a:gd name="T8" fmla="*/ 323 w 324"/>
                  <a:gd name="T9" fmla="*/ 104 h 217"/>
                  <a:gd name="T10" fmla="*/ 323 w 324"/>
                  <a:gd name="T11" fmla="*/ 103 h 217"/>
                  <a:gd name="T12" fmla="*/ 322 w 324"/>
                  <a:gd name="T13" fmla="*/ 101 h 217"/>
                  <a:gd name="T14" fmla="*/ 321 w 324"/>
                  <a:gd name="T15" fmla="*/ 99 h 217"/>
                  <a:gd name="T16" fmla="*/ 321 w 324"/>
                  <a:gd name="T17" fmla="*/ 98 h 217"/>
                  <a:gd name="T18" fmla="*/ 321 w 324"/>
                  <a:gd name="T19" fmla="*/ 97 h 217"/>
                  <a:gd name="T20" fmla="*/ 320 w 324"/>
                  <a:gd name="T21" fmla="*/ 97 h 217"/>
                  <a:gd name="T22" fmla="*/ 319 w 324"/>
                  <a:gd name="T23" fmla="*/ 95 h 217"/>
                  <a:gd name="T24" fmla="*/ 318 w 324"/>
                  <a:gd name="T25" fmla="*/ 94 h 217"/>
                  <a:gd name="T26" fmla="*/ 317 w 324"/>
                  <a:gd name="T27" fmla="*/ 92 h 217"/>
                  <a:gd name="T28" fmla="*/ 315 w 324"/>
                  <a:gd name="T29" fmla="*/ 91 h 217"/>
                  <a:gd name="T30" fmla="*/ 314 w 324"/>
                  <a:gd name="T31" fmla="*/ 90 h 217"/>
                  <a:gd name="T32" fmla="*/ 313 w 324"/>
                  <a:gd name="T33" fmla="*/ 89 h 217"/>
                  <a:gd name="T34" fmla="*/ 311 w 324"/>
                  <a:gd name="T35" fmla="*/ 88 h 217"/>
                  <a:gd name="T36" fmla="*/ 310 w 324"/>
                  <a:gd name="T37" fmla="*/ 87 h 217"/>
                  <a:gd name="T38" fmla="*/ 167 w 324"/>
                  <a:gd name="T39" fmla="*/ 7 h 217"/>
                  <a:gd name="T40" fmla="*/ 130 w 324"/>
                  <a:gd name="T41" fmla="*/ 18 h 217"/>
                  <a:gd name="T42" fmla="*/ 141 w 324"/>
                  <a:gd name="T43" fmla="*/ 54 h 217"/>
                  <a:gd name="T44" fmla="*/ 194 w 324"/>
                  <a:gd name="T45" fmla="*/ 84 h 217"/>
                  <a:gd name="T46" fmla="*/ 53 w 324"/>
                  <a:gd name="T47" fmla="*/ 84 h 217"/>
                  <a:gd name="T48" fmla="*/ 53 w 324"/>
                  <a:gd name="T49" fmla="*/ 43 h 217"/>
                  <a:gd name="T50" fmla="*/ 0 w 324"/>
                  <a:gd name="T51" fmla="*/ 43 h 217"/>
                  <a:gd name="T52" fmla="*/ 0 w 324"/>
                  <a:gd name="T53" fmla="*/ 110 h 217"/>
                  <a:gd name="T54" fmla="*/ 27 w 324"/>
                  <a:gd name="T55" fmla="*/ 137 h 217"/>
                  <a:gd name="T56" fmla="*/ 194 w 324"/>
                  <a:gd name="T57" fmla="*/ 137 h 217"/>
                  <a:gd name="T58" fmla="*/ 141 w 324"/>
                  <a:gd name="T59" fmla="*/ 167 h 217"/>
                  <a:gd name="T60" fmla="*/ 130 w 324"/>
                  <a:gd name="T61" fmla="*/ 203 h 217"/>
                  <a:gd name="T62" fmla="*/ 154 w 324"/>
                  <a:gd name="T63" fmla="*/ 217 h 217"/>
                  <a:gd name="T64" fmla="*/ 167 w 324"/>
                  <a:gd name="T65" fmla="*/ 214 h 217"/>
                  <a:gd name="T66" fmla="*/ 310 w 324"/>
                  <a:gd name="T67" fmla="*/ 134 h 217"/>
                  <a:gd name="T68" fmla="*/ 310 w 324"/>
                  <a:gd name="T69" fmla="*/ 134 h 217"/>
                  <a:gd name="T70" fmla="*/ 311 w 324"/>
                  <a:gd name="T71" fmla="*/ 133 h 217"/>
                  <a:gd name="T72" fmla="*/ 313 w 324"/>
                  <a:gd name="T73" fmla="*/ 132 h 217"/>
                  <a:gd name="T74" fmla="*/ 315 w 324"/>
                  <a:gd name="T75" fmla="*/ 130 h 217"/>
                  <a:gd name="T76" fmla="*/ 316 w 324"/>
                  <a:gd name="T77" fmla="*/ 129 h 217"/>
                  <a:gd name="T78" fmla="*/ 316 w 324"/>
                  <a:gd name="T79" fmla="*/ 129 h 217"/>
                  <a:gd name="T80" fmla="*/ 317 w 324"/>
                  <a:gd name="T81" fmla="*/ 128 h 217"/>
                  <a:gd name="T82" fmla="*/ 319 w 324"/>
                  <a:gd name="T83" fmla="*/ 126 h 217"/>
                  <a:gd name="T84" fmla="*/ 320 w 324"/>
                  <a:gd name="T85" fmla="*/ 124 h 217"/>
                  <a:gd name="T86" fmla="*/ 321 w 324"/>
                  <a:gd name="T87" fmla="*/ 123 h 217"/>
                  <a:gd name="T88" fmla="*/ 321 w 324"/>
                  <a:gd name="T89" fmla="*/ 123 h 217"/>
                  <a:gd name="T90" fmla="*/ 321 w 324"/>
                  <a:gd name="T91" fmla="*/ 122 h 217"/>
                  <a:gd name="T92" fmla="*/ 322 w 324"/>
                  <a:gd name="T93" fmla="*/ 120 h 217"/>
                  <a:gd name="T94" fmla="*/ 323 w 324"/>
                  <a:gd name="T95" fmla="*/ 118 h 217"/>
                  <a:gd name="T96" fmla="*/ 323 w 324"/>
                  <a:gd name="T97" fmla="*/ 117 h 217"/>
                  <a:gd name="T98" fmla="*/ 324 w 324"/>
                  <a:gd name="T99" fmla="*/ 115 h 217"/>
                  <a:gd name="T100" fmla="*/ 324 w 324"/>
                  <a:gd name="T101" fmla="*/ 113 h 217"/>
                  <a:gd name="T102" fmla="*/ 324 w 324"/>
                  <a:gd name="T103" fmla="*/ 111 h 217"/>
                  <a:gd name="T104" fmla="*/ 324 w 324"/>
                  <a:gd name="T105" fmla="*/ 110 h 217"/>
                  <a:gd name="T106" fmla="*/ 324 w 324"/>
                  <a:gd name="T107" fmla="*/ 10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324" y="109"/>
                    </a:moveTo>
                    <a:lnTo>
                      <a:pt x="324" y="109"/>
                    </a:lnTo>
                    <a:cubicBezTo>
                      <a:pt x="324" y="109"/>
                      <a:pt x="324" y="108"/>
                      <a:pt x="324" y="108"/>
                    </a:cubicBezTo>
                    <a:cubicBezTo>
                      <a:pt x="324" y="107"/>
                      <a:pt x="324" y="107"/>
                      <a:pt x="324" y="106"/>
                    </a:cubicBezTo>
                    <a:cubicBezTo>
                      <a:pt x="323" y="106"/>
                      <a:pt x="323" y="105"/>
                      <a:pt x="323" y="104"/>
                    </a:cubicBezTo>
                    <a:cubicBezTo>
                      <a:pt x="323" y="104"/>
                      <a:pt x="323" y="103"/>
                      <a:pt x="323" y="103"/>
                    </a:cubicBezTo>
                    <a:cubicBezTo>
                      <a:pt x="323" y="102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1" y="99"/>
                    </a:cubicBezTo>
                    <a:cubicBezTo>
                      <a:pt x="321" y="99"/>
                      <a:pt x="321" y="98"/>
                      <a:pt x="321" y="98"/>
                    </a:cubicBezTo>
                    <a:cubicBezTo>
                      <a:pt x="321" y="98"/>
                      <a:pt x="321" y="98"/>
                      <a:pt x="321" y="97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0" y="96"/>
                      <a:pt x="319" y="95"/>
                      <a:pt x="319" y="95"/>
                    </a:cubicBezTo>
                    <a:cubicBezTo>
                      <a:pt x="319" y="94"/>
                      <a:pt x="318" y="94"/>
                      <a:pt x="318" y="94"/>
                    </a:cubicBezTo>
                    <a:cubicBezTo>
                      <a:pt x="317" y="93"/>
                      <a:pt x="317" y="93"/>
                      <a:pt x="317" y="92"/>
                    </a:cubicBezTo>
                    <a:cubicBezTo>
                      <a:pt x="316" y="92"/>
                      <a:pt x="316" y="91"/>
                      <a:pt x="315" y="91"/>
                    </a:cubicBezTo>
                    <a:cubicBezTo>
                      <a:pt x="315" y="91"/>
                      <a:pt x="315" y="90"/>
                      <a:pt x="314" y="90"/>
                    </a:cubicBezTo>
                    <a:cubicBezTo>
                      <a:pt x="314" y="90"/>
                      <a:pt x="313" y="89"/>
                      <a:pt x="313" y="89"/>
                    </a:cubicBezTo>
                    <a:cubicBezTo>
                      <a:pt x="312" y="89"/>
                      <a:pt x="312" y="88"/>
                      <a:pt x="311" y="88"/>
                    </a:cubicBezTo>
                    <a:cubicBezTo>
                      <a:pt x="311" y="88"/>
                      <a:pt x="311" y="87"/>
                      <a:pt x="310" y="87"/>
                    </a:cubicBezTo>
                    <a:lnTo>
                      <a:pt x="167" y="7"/>
                    </a:lnTo>
                    <a:cubicBezTo>
                      <a:pt x="154" y="0"/>
                      <a:pt x="138" y="5"/>
                      <a:pt x="130" y="18"/>
                    </a:cubicBezTo>
                    <a:cubicBezTo>
                      <a:pt x="123" y="31"/>
                      <a:pt x="128" y="47"/>
                      <a:pt x="141" y="54"/>
                    </a:cubicBezTo>
                    <a:lnTo>
                      <a:pt x="194" y="84"/>
                    </a:lnTo>
                    <a:lnTo>
                      <a:pt x="53" y="84"/>
                    </a:lnTo>
                    <a:lnTo>
                      <a:pt x="53" y="43"/>
                    </a:lnTo>
                    <a:lnTo>
                      <a:pt x="0" y="43"/>
                    </a:lnTo>
                    <a:lnTo>
                      <a:pt x="0" y="110"/>
                    </a:lnTo>
                    <a:cubicBezTo>
                      <a:pt x="0" y="125"/>
                      <a:pt x="12" y="137"/>
                      <a:pt x="27" y="137"/>
                    </a:cubicBezTo>
                    <a:lnTo>
                      <a:pt x="194" y="137"/>
                    </a:lnTo>
                    <a:lnTo>
                      <a:pt x="141" y="167"/>
                    </a:lnTo>
                    <a:cubicBezTo>
                      <a:pt x="128" y="174"/>
                      <a:pt x="123" y="190"/>
                      <a:pt x="130" y="203"/>
                    </a:cubicBezTo>
                    <a:cubicBezTo>
                      <a:pt x="135" y="212"/>
                      <a:pt x="144" y="217"/>
                      <a:pt x="154" y="217"/>
                    </a:cubicBezTo>
                    <a:cubicBezTo>
                      <a:pt x="158" y="217"/>
                      <a:pt x="163" y="216"/>
                      <a:pt x="167" y="214"/>
                    </a:cubicBezTo>
                    <a:lnTo>
                      <a:pt x="310" y="134"/>
                    </a:lnTo>
                    <a:cubicBezTo>
                      <a:pt x="310" y="134"/>
                      <a:pt x="310" y="134"/>
                      <a:pt x="310" y="134"/>
                    </a:cubicBezTo>
                    <a:cubicBezTo>
                      <a:pt x="311" y="133"/>
                      <a:pt x="311" y="133"/>
                      <a:pt x="311" y="133"/>
                    </a:cubicBezTo>
                    <a:cubicBezTo>
                      <a:pt x="312" y="133"/>
                      <a:pt x="313" y="132"/>
                      <a:pt x="313" y="132"/>
                    </a:cubicBezTo>
                    <a:cubicBezTo>
                      <a:pt x="314" y="131"/>
                      <a:pt x="315" y="130"/>
                      <a:pt x="315" y="130"/>
                    </a:cubicBezTo>
                    <a:cubicBezTo>
                      <a:pt x="316" y="130"/>
                      <a:pt x="316" y="130"/>
                      <a:pt x="316" y="129"/>
                    </a:cubicBezTo>
                    <a:cubicBezTo>
                      <a:pt x="316" y="129"/>
                      <a:pt x="316" y="129"/>
                      <a:pt x="316" y="129"/>
                    </a:cubicBezTo>
                    <a:cubicBezTo>
                      <a:pt x="317" y="129"/>
                      <a:pt x="317" y="128"/>
                      <a:pt x="317" y="128"/>
                    </a:cubicBezTo>
                    <a:cubicBezTo>
                      <a:pt x="318" y="127"/>
                      <a:pt x="318" y="127"/>
                      <a:pt x="319" y="126"/>
                    </a:cubicBezTo>
                    <a:cubicBezTo>
                      <a:pt x="319" y="125"/>
                      <a:pt x="320" y="125"/>
                      <a:pt x="320" y="124"/>
                    </a:cubicBezTo>
                    <a:cubicBezTo>
                      <a:pt x="320" y="124"/>
                      <a:pt x="320" y="124"/>
                      <a:pt x="321" y="123"/>
                    </a:cubicBezTo>
                    <a:cubicBezTo>
                      <a:pt x="321" y="123"/>
                      <a:pt x="321" y="123"/>
                      <a:pt x="321" y="123"/>
                    </a:cubicBezTo>
                    <a:cubicBezTo>
                      <a:pt x="321" y="123"/>
                      <a:pt x="321" y="122"/>
                      <a:pt x="321" y="122"/>
                    </a:cubicBezTo>
                    <a:cubicBezTo>
                      <a:pt x="322" y="121"/>
                      <a:pt x="322" y="120"/>
                      <a:pt x="322" y="120"/>
                    </a:cubicBezTo>
                    <a:cubicBezTo>
                      <a:pt x="322" y="119"/>
                      <a:pt x="323" y="119"/>
                      <a:pt x="323" y="118"/>
                    </a:cubicBezTo>
                    <a:cubicBezTo>
                      <a:pt x="323" y="118"/>
                      <a:pt x="323" y="117"/>
                      <a:pt x="323" y="117"/>
                    </a:cubicBezTo>
                    <a:cubicBezTo>
                      <a:pt x="323" y="116"/>
                      <a:pt x="323" y="115"/>
                      <a:pt x="324" y="115"/>
                    </a:cubicBezTo>
                    <a:cubicBezTo>
                      <a:pt x="324" y="114"/>
                      <a:pt x="324" y="114"/>
                      <a:pt x="324" y="113"/>
                    </a:cubicBezTo>
                    <a:cubicBezTo>
                      <a:pt x="324" y="112"/>
                      <a:pt x="324" y="112"/>
                      <a:pt x="324" y="111"/>
                    </a:cubicBezTo>
                    <a:cubicBezTo>
                      <a:pt x="324" y="111"/>
                      <a:pt x="324" y="111"/>
                      <a:pt x="324" y="110"/>
                    </a:cubicBezTo>
                    <a:cubicBezTo>
                      <a:pt x="324" y="110"/>
                      <a:pt x="324" y="110"/>
                      <a:pt x="324" y="10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24" name="Freeform 73">
                <a:extLst>
                  <a:ext uri="{FF2B5EF4-FFF2-40B4-BE49-F238E27FC236}">
                    <a16:creationId xmlns:a16="http://schemas.microsoft.com/office/drawing/2014/main" id="{8BDF77F5-A66C-1FFC-3E8A-E1E45AFD968B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1838" y="914400"/>
                <a:ext cx="536574" cy="420688"/>
              </a:xfrm>
              <a:custGeom>
                <a:avLst/>
                <a:gdLst>
                  <a:gd name="T0" fmla="*/ 620 w 1240"/>
                  <a:gd name="T1" fmla="*/ 622 h 977"/>
                  <a:gd name="T2" fmla="*/ 620 w 1240"/>
                  <a:gd name="T3" fmla="*/ 622 h 977"/>
                  <a:gd name="T4" fmla="*/ 66 w 1240"/>
                  <a:gd name="T5" fmla="*/ 344 h 977"/>
                  <a:gd name="T6" fmla="*/ 620 w 1240"/>
                  <a:gd name="T7" fmla="*/ 65 h 977"/>
                  <a:gd name="T8" fmla="*/ 1173 w 1240"/>
                  <a:gd name="T9" fmla="*/ 344 h 977"/>
                  <a:gd name="T10" fmla="*/ 620 w 1240"/>
                  <a:gd name="T11" fmla="*/ 622 h 977"/>
                  <a:gd name="T12" fmla="*/ 1240 w 1240"/>
                  <a:gd name="T13" fmla="*/ 594 h 977"/>
                  <a:gd name="T14" fmla="*/ 1240 w 1240"/>
                  <a:gd name="T15" fmla="*/ 594 h 977"/>
                  <a:gd name="T16" fmla="*/ 1240 w 1240"/>
                  <a:gd name="T17" fmla="*/ 364 h 977"/>
                  <a:gd name="T18" fmla="*/ 1240 w 1240"/>
                  <a:gd name="T19" fmla="*/ 358 h 977"/>
                  <a:gd name="T20" fmla="*/ 1240 w 1240"/>
                  <a:gd name="T21" fmla="*/ 344 h 977"/>
                  <a:gd name="T22" fmla="*/ 620 w 1240"/>
                  <a:gd name="T23" fmla="*/ 0 h 977"/>
                  <a:gd name="T24" fmla="*/ 0 w 1240"/>
                  <a:gd name="T25" fmla="*/ 344 h 977"/>
                  <a:gd name="T26" fmla="*/ 0 w 1240"/>
                  <a:gd name="T27" fmla="*/ 358 h 977"/>
                  <a:gd name="T28" fmla="*/ 0 w 1240"/>
                  <a:gd name="T29" fmla="*/ 364 h 977"/>
                  <a:gd name="T30" fmla="*/ 0 w 1240"/>
                  <a:gd name="T31" fmla="*/ 594 h 977"/>
                  <a:gd name="T32" fmla="*/ 442 w 1240"/>
                  <a:gd name="T33" fmla="*/ 925 h 977"/>
                  <a:gd name="T34" fmla="*/ 509 w 1240"/>
                  <a:gd name="T35" fmla="*/ 977 h 977"/>
                  <a:gd name="T36" fmla="*/ 579 w 1240"/>
                  <a:gd name="T37" fmla="*/ 908 h 977"/>
                  <a:gd name="T38" fmla="*/ 509 w 1240"/>
                  <a:gd name="T39" fmla="*/ 839 h 977"/>
                  <a:gd name="T40" fmla="*/ 459 w 1240"/>
                  <a:gd name="T41" fmla="*/ 860 h 977"/>
                  <a:gd name="T42" fmla="*/ 66 w 1240"/>
                  <a:gd name="T43" fmla="*/ 594 h 977"/>
                  <a:gd name="T44" fmla="*/ 66 w 1240"/>
                  <a:gd name="T45" fmla="*/ 502 h 977"/>
                  <a:gd name="T46" fmla="*/ 620 w 1240"/>
                  <a:gd name="T47" fmla="*/ 689 h 977"/>
                  <a:gd name="T48" fmla="*/ 1173 w 1240"/>
                  <a:gd name="T49" fmla="*/ 502 h 977"/>
                  <a:gd name="T50" fmla="*/ 1173 w 1240"/>
                  <a:gd name="T51" fmla="*/ 594 h 977"/>
                  <a:gd name="T52" fmla="*/ 773 w 1240"/>
                  <a:gd name="T53" fmla="*/ 861 h 977"/>
                  <a:gd name="T54" fmla="*/ 722 w 1240"/>
                  <a:gd name="T55" fmla="*/ 839 h 977"/>
                  <a:gd name="T56" fmla="*/ 653 w 1240"/>
                  <a:gd name="T57" fmla="*/ 908 h 977"/>
                  <a:gd name="T58" fmla="*/ 722 w 1240"/>
                  <a:gd name="T59" fmla="*/ 977 h 977"/>
                  <a:gd name="T60" fmla="*/ 789 w 1240"/>
                  <a:gd name="T61" fmla="*/ 926 h 977"/>
                  <a:gd name="T62" fmla="*/ 1240 w 1240"/>
                  <a:gd name="T63" fmla="*/ 594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40" h="977">
                    <a:moveTo>
                      <a:pt x="620" y="622"/>
                    </a:moveTo>
                    <a:lnTo>
                      <a:pt x="620" y="622"/>
                    </a:lnTo>
                    <a:cubicBezTo>
                      <a:pt x="320" y="622"/>
                      <a:pt x="66" y="495"/>
                      <a:pt x="66" y="344"/>
                    </a:cubicBezTo>
                    <a:cubicBezTo>
                      <a:pt x="66" y="193"/>
                      <a:pt x="320" y="65"/>
                      <a:pt x="620" y="65"/>
                    </a:cubicBezTo>
                    <a:cubicBezTo>
                      <a:pt x="920" y="65"/>
                      <a:pt x="1173" y="193"/>
                      <a:pt x="1173" y="344"/>
                    </a:cubicBezTo>
                    <a:cubicBezTo>
                      <a:pt x="1173" y="495"/>
                      <a:pt x="920" y="622"/>
                      <a:pt x="620" y="622"/>
                    </a:cubicBezTo>
                    <a:close/>
                    <a:moveTo>
                      <a:pt x="1240" y="594"/>
                    </a:moveTo>
                    <a:lnTo>
                      <a:pt x="1240" y="594"/>
                    </a:lnTo>
                    <a:lnTo>
                      <a:pt x="1240" y="364"/>
                    </a:lnTo>
                    <a:cubicBezTo>
                      <a:pt x="1240" y="362"/>
                      <a:pt x="1240" y="360"/>
                      <a:pt x="1240" y="358"/>
                    </a:cubicBezTo>
                    <a:cubicBezTo>
                      <a:pt x="1240" y="353"/>
                      <a:pt x="1240" y="348"/>
                      <a:pt x="1240" y="344"/>
                    </a:cubicBezTo>
                    <a:cubicBezTo>
                      <a:pt x="1240" y="150"/>
                      <a:pt x="968" y="0"/>
                      <a:pt x="620" y="0"/>
                    </a:cubicBezTo>
                    <a:cubicBezTo>
                      <a:pt x="272" y="0"/>
                      <a:pt x="0" y="150"/>
                      <a:pt x="0" y="344"/>
                    </a:cubicBezTo>
                    <a:cubicBezTo>
                      <a:pt x="0" y="348"/>
                      <a:pt x="0" y="353"/>
                      <a:pt x="0" y="358"/>
                    </a:cubicBezTo>
                    <a:cubicBezTo>
                      <a:pt x="0" y="360"/>
                      <a:pt x="0" y="362"/>
                      <a:pt x="0" y="364"/>
                    </a:cubicBezTo>
                    <a:lnTo>
                      <a:pt x="0" y="594"/>
                    </a:lnTo>
                    <a:cubicBezTo>
                      <a:pt x="0" y="749"/>
                      <a:pt x="182" y="882"/>
                      <a:pt x="442" y="925"/>
                    </a:cubicBezTo>
                    <a:cubicBezTo>
                      <a:pt x="450" y="955"/>
                      <a:pt x="477" y="977"/>
                      <a:pt x="509" y="977"/>
                    </a:cubicBezTo>
                    <a:cubicBezTo>
                      <a:pt x="548" y="977"/>
                      <a:pt x="579" y="946"/>
                      <a:pt x="579" y="908"/>
                    </a:cubicBezTo>
                    <a:cubicBezTo>
                      <a:pt x="579" y="870"/>
                      <a:pt x="548" y="839"/>
                      <a:pt x="509" y="839"/>
                    </a:cubicBezTo>
                    <a:cubicBezTo>
                      <a:pt x="490" y="839"/>
                      <a:pt x="472" y="847"/>
                      <a:pt x="459" y="860"/>
                    </a:cubicBezTo>
                    <a:cubicBezTo>
                      <a:pt x="231" y="824"/>
                      <a:pt x="66" y="715"/>
                      <a:pt x="66" y="594"/>
                    </a:cubicBezTo>
                    <a:lnTo>
                      <a:pt x="66" y="502"/>
                    </a:lnTo>
                    <a:cubicBezTo>
                      <a:pt x="168" y="613"/>
                      <a:pt x="375" y="689"/>
                      <a:pt x="620" y="689"/>
                    </a:cubicBezTo>
                    <a:cubicBezTo>
                      <a:pt x="865" y="689"/>
                      <a:pt x="1072" y="613"/>
                      <a:pt x="1173" y="502"/>
                    </a:cubicBezTo>
                    <a:lnTo>
                      <a:pt x="1173" y="594"/>
                    </a:lnTo>
                    <a:cubicBezTo>
                      <a:pt x="1173" y="717"/>
                      <a:pt x="1005" y="827"/>
                      <a:pt x="773" y="861"/>
                    </a:cubicBezTo>
                    <a:cubicBezTo>
                      <a:pt x="761" y="847"/>
                      <a:pt x="743" y="839"/>
                      <a:pt x="722" y="839"/>
                    </a:cubicBezTo>
                    <a:cubicBezTo>
                      <a:pt x="684" y="839"/>
                      <a:pt x="653" y="870"/>
                      <a:pt x="653" y="908"/>
                    </a:cubicBezTo>
                    <a:cubicBezTo>
                      <a:pt x="653" y="946"/>
                      <a:pt x="684" y="977"/>
                      <a:pt x="722" y="977"/>
                    </a:cubicBezTo>
                    <a:cubicBezTo>
                      <a:pt x="754" y="977"/>
                      <a:pt x="781" y="956"/>
                      <a:pt x="789" y="926"/>
                    </a:cubicBezTo>
                    <a:cubicBezTo>
                      <a:pt x="1054" y="885"/>
                      <a:pt x="1240" y="751"/>
                      <a:pt x="1240" y="59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</p:grpSp>
        <p:cxnSp>
          <p:nvCxnSpPr>
            <p:cNvPr id="9" name="直接连接符 8">
              <a:extLst>
                <a:ext uri="{FF2B5EF4-FFF2-40B4-BE49-F238E27FC236}">
                  <a16:creationId xmlns:a16="http://schemas.microsoft.com/office/drawing/2014/main" id="{C763694E-01B6-DC00-D876-A690570AAD9A}"/>
                </a:ext>
              </a:extLst>
            </p:cNvPr>
            <p:cNvCxnSpPr>
              <a:cxnSpLocks/>
              <a:endCxn id="24" idx="20"/>
            </p:cNvCxnSpPr>
            <p:nvPr/>
          </p:nvCxnSpPr>
          <p:spPr bwMode="auto">
            <a:xfrm flipV="1">
              <a:off x="7067259" y="1069597"/>
              <a:ext cx="508677" cy="6478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0" name="直接连接符 9">
              <a:extLst>
                <a:ext uri="{FF2B5EF4-FFF2-40B4-BE49-F238E27FC236}">
                  <a16:creationId xmlns:a16="http://schemas.microsoft.com/office/drawing/2014/main" id="{B8E8AE73-DFD2-73A3-DAB8-48056BF70111}"/>
                </a:ext>
              </a:extLst>
            </p:cNvPr>
            <p:cNvCxnSpPr>
              <a:cxnSpLocks/>
              <a:endCxn id="19" idx="30"/>
            </p:cNvCxnSpPr>
            <p:nvPr/>
          </p:nvCxnSpPr>
          <p:spPr bwMode="auto">
            <a:xfrm flipH="1" flipV="1">
              <a:off x="8834402" y="1087563"/>
              <a:ext cx="856529" cy="5408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" name="文本框 10">
              <a:extLst>
                <a:ext uri="{FF2B5EF4-FFF2-40B4-BE49-F238E27FC236}">
                  <a16:creationId xmlns:a16="http://schemas.microsoft.com/office/drawing/2014/main" id="{2FE6DCE2-B13A-C069-9A8A-1C709E52BFFE}"/>
                </a:ext>
              </a:extLst>
            </p:cNvPr>
            <p:cNvSpPr txBox="1"/>
            <p:nvPr/>
          </p:nvSpPr>
          <p:spPr>
            <a:xfrm>
              <a:off x="7282408" y="1670365"/>
              <a:ext cx="1879137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OSPF</a:t>
              </a:r>
            </a:p>
          </p:txBody>
        </p:sp>
        <p:grpSp>
          <p:nvGrpSpPr>
            <p:cNvPr id="12" name="组合 11">
              <a:extLst>
                <a:ext uri="{FF2B5EF4-FFF2-40B4-BE49-F238E27FC236}">
                  <a16:creationId xmlns:a16="http://schemas.microsoft.com/office/drawing/2014/main" id="{1596F980-7CF6-E3C6-419A-2307699DCAA1}"/>
                </a:ext>
              </a:extLst>
            </p:cNvPr>
            <p:cNvGrpSpPr/>
            <p:nvPr/>
          </p:nvGrpSpPr>
          <p:grpSpPr>
            <a:xfrm>
              <a:off x="8551432" y="735969"/>
              <a:ext cx="444718" cy="370958"/>
              <a:chOff x="5811838" y="914400"/>
              <a:chExt cx="536574" cy="420688"/>
            </a:xfrm>
            <a:solidFill>
              <a:srgbClr val="3C3C3B"/>
            </a:solidFill>
          </p:grpSpPr>
          <p:sp>
            <p:nvSpPr>
              <p:cNvPr id="14" name="Freeform 69">
                <a:extLst>
                  <a:ext uri="{FF2B5EF4-FFF2-40B4-BE49-F238E27FC236}">
                    <a16:creationId xmlns:a16="http://schemas.microsoft.com/office/drawing/2014/main" id="{F31CD3CC-0BB1-59D7-7DB0-5750D442330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077913"/>
                <a:ext cx="152400" cy="87313"/>
              </a:xfrm>
              <a:custGeom>
                <a:avLst/>
                <a:gdLst>
                  <a:gd name="T0" fmla="*/ 308 w 351"/>
                  <a:gd name="T1" fmla="*/ 73 h 202"/>
                  <a:gd name="T2" fmla="*/ 308 w 351"/>
                  <a:gd name="T3" fmla="*/ 73 h 202"/>
                  <a:gd name="T4" fmla="*/ 202 w 351"/>
                  <a:gd name="T5" fmla="*/ 131 h 202"/>
                  <a:gd name="T6" fmla="*/ 202 w 351"/>
                  <a:gd name="T7" fmla="*/ 53 h 202"/>
                  <a:gd name="T8" fmla="*/ 258 w 351"/>
                  <a:gd name="T9" fmla="*/ 53 h 202"/>
                  <a:gd name="T10" fmla="*/ 258 w 351"/>
                  <a:gd name="T11" fmla="*/ 0 h 202"/>
                  <a:gd name="T12" fmla="*/ 176 w 351"/>
                  <a:gd name="T13" fmla="*/ 0 h 202"/>
                  <a:gd name="T14" fmla="*/ 149 w 351"/>
                  <a:gd name="T15" fmla="*/ 26 h 202"/>
                  <a:gd name="T16" fmla="*/ 149 w 351"/>
                  <a:gd name="T17" fmla="*/ 131 h 202"/>
                  <a:gd name="T18" fmla="*/ 44 w 351"/>
                  <a:gd name="T19" fmla="*/ 73 h 202"/>
                  <a:gd name="T20" fmla="*/ 7 w 351"/>
                  <a:gd name="T21" fmla="*/ 84 h 202"/>
                  <a:gd name="T22" fmla="*/ 18 w 351"/>
                  <a:gd name="T23" fmla="*/ 120 h 202"/>
                  <a:gd name="T24" fmla="*/ 163 w 351"/>
                  <a:gd name="T25" fmla="*/ 199 h 202"/>
                  <a:gd name="T26" fmla="*/ 164 w 351"/>
                  <a:gd name="T27" fmla="*/ 199 h 202"/>
                  <a:gd name="T28" fmla="*/ 168 w 351"/>
                  <a:gd name="T29" fmla="*/ 201 h 202"/>
                  <a:gd name="T30" fmla="*/ 169 w 351"/>
                  <a:gd name="T31" fmla="*/ 201 h 202"/>
                  <a:gd name="T32" fmla="*/ 170 w 351"/>
                  <a:gd name="T33" fmla="*/ 201 h 202"/>
                  <a:gd name="T34" fmla="*/ 176 w 351"/>
                  <a:gd name="T35" fmla="*/ 202 h 202"/>
                  <a:gd name="T36" fmla="*/ 176 w 351"/>
                  <a:gd name="T37" fmla="*/ 202 h 202"/>
                  <a:gd name="T38" fmla="*/ 176 w 351"/>
                  <a:gd name="T39" fmla="*/ 202 h 202"/>
                  <a:gd name="T40" fmla="*/ 176 w 351"/>
                  <a:gd name="T41" fmla="*/ 202 h 202"/>
                  <a:gd name="T42" fmla="*/ 182 w 351"/>
                  <a:gd name="T43" fmla="*/ 201 h 202"/>
                  <a:gd name="T44" fmla="*/ 182 w 351"/>
                  <a:gd name="T45" fmla="*/ 201 h 202"/>
                  <a:gd name="T46" fmla="*/ 184 w 351"/>
                  <a:gd name="T47" fmla="*/ 201 h 202"/>
                  <a:gd name="T48" fmla="*/ 188 w 351"/>
                  <a:gd name="T49" fmla="*/ 199 h 202"/>
                  <a:gd name="T50" fmla="*/ 188 w 351"/>
                  <a:gd name="T51" fmla="*/ 199 h 202"/>
                  <a:gd name="T52" fmla="*/ 333 w 351"/>
                  <a:gd name="T53" fmla="*/ 120 h 202"/>
                  <a:gd name="T54" fmla="*/ 344 w 351"/>
                  <a:gd name="T55" fmla="*/ 84 h 202"/>
                  <a:gd name="T56" fmla="*/ 308 w 351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1" h="202">
                    <a:moveTo>
                      <a:pt x="308" y="73"/>
                    </a:moveTo>
                    <a:lnTo>
                      <a:pt x="308" y="73"/>
                    </a:lnTo>
                    <a:lnTo>
                      <a:pt x="202" y="131"/>
                    </a:lnTo>
                    <a:lnTo>
                      <a:pt x="202" y="53"/>
                    </a:lnTo>
                    <a:lnTo>
                      <a:pt x="258" y="53"/>
                    </a:lnTo>
                    <a:lnTo>
                      <a:pt x="258" y="0"/>
                    </a:lnTo>
                    <a:lnTo>
                      <a:pt x="176" y="0"/>
                    </a:lnTo>
                    <a:cubicBezTo>
                      <a:pt x="161" y="0"/>
                      <a:pt x="149" y="12"/>
                      <a:pt x="149" y="26"/>
                    </a:cubicBezTo>
                    <a:lnTo>
                      <a:pt x="149" y="131"/>
                    </a:lnTo>
                    <a:lnTo>
                      <a:pt x="44" y="73"/>
                    </a:lnTo>
                    <a:cubicBezTo>
                      <a:pt x="31" y="66"/>
                      <a:pt x="14" y="71"/>
                      <a:pt x="7" y="84"/>
                    </a:cubicBezTo>
                    <a:cubicBezTo>
                      <a:pt x="0" y="97"/>
                      <a:pt x="5" y="113"/>
                      <a:pt x="18" y="120"/>
                    </a:cubicBezTo>
                    <a:lnTo>
                      <a:pt x="163" y="199"/>
                    </a:lnTo>
                    <a:cubicBezTo>
                      <a:pt x="163" y="199"/>
                      <a:pt x="164" y="199"/>
                      <a:pt x="164" y="199"/>
                    </a:cubicBezTo>
                    <a:cubicBezTo>
                      <a:pt x="165" y="200"/>
                      <a:pt x="166" y="200"/>
                      <a:pt x="168" y="201"/>
                    </a:cubicBezTo>
                    <a:cubicBezTo>
                      <a:pt x="168" y="201"/>
                      <a:pt x="168" y="201"/>
                      <a:pt x="169" y="201"/>
                    </a:cubicBezTo>
                    <a:cubicBezTo>
                      <a:pt x="169" y="201"/>
                      <a:pt x="169" y="201"/>
                      <a:pt x="170" y="201"/>
                    </a:cubicBezTo>
                    <a:cubicBezTo>
                      <a:pt x="172" y="202"/>
                      <a:pt x="174" y="202"/>
                      <a:pt x="176" y="202"/>
                    </a:cubicBezTo>
                    <a:cubicBezTo>
                      <a:pt x="176" y="202"/>
                      <a:pt x="176" y="202"/>
                      <a:pt x="176" y="202"/>
                    </a:cubicBezTo>
                    <a:lnTo>
                      <a:pt x="176" y="202"/>
                    </a:lnTo>
                    <a:lnTo>
                      <a:pt x="176" y="202"/>
                    </a:lnTo>
                    <a:cubicBezTo>
                      <a:pt x="178" y="202"/>
                      <a:pt x="180" y="202"/>
                      <a:pt x="182" y="201"/>
                    </a:cubicBez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83" y="201"/>
                      <a:pt x="183" y="201"/>
                      <a:pt x="184" y="201"/>
                    </a:cubicBezTo>
                    <a:cubicBezTo>
                      <a:pt x="185" y="200"/>
                      <a:pt x="186" y="200"/>
                      <a:pt x="188" y="199"/>
                    </a:cubicBezTo>
                    <a:cubicBezTo>
                      <a:pt x="188" y="199"/>
                      <a:pt x="188" y="199"/>
                      <a:pt x="188" y="199"/>
                    </a:cubicBezTo>
                    <a:lnTo>
                      <a:pt x="333" y="120"/>
                    </a:lnTo>
                    <a:cubicBezTo>
                      <a:pt x="346" y="113"/>
                      <a:pt x="351" y="97"/>
                      <a:pt x="344" y="84"/>
                    </a:cubicBezTo>
                    <a:cubicBezTo>
                      <a:pt x="337" y="71"/>
                      <a:pt x="321" y="66"/>
                      <a:pt x="308" y="7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15" name="Freeform 70">
                <a:extLst>
                  <a:ext uri="{FF2B5EF4-FFF2-40B4-BE49-F238E27FC236}">
                    <a16:creationId xmlns:a16="http://schemas.microsoft.com/office/drawing/2014/main" id="{258EF0A8-9E51-6775-2C18-ED539B194AF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957263"/>
                <a:ext cx="152400" cy="85725"/>
              </a:xfrm>
              <a:custGeom>
                <a:avLst/>
                <a:gdLst>
                  <a:gd name="T0" fmla="*/ 30 w 350"/>
                  <a:gd name="T1" fmla="*/ 132 h 200"/>
                  <a:gd name="T2" fmla="*/ 30 w 350"/>
                  <a:gd name="T3" fmla="*/ 132 h 200"/>
                  <a:gd name="T4" fmla="*/ 43 w 350"/>
                  <a:gd name="T5" fmla="*/ 129 h 200"/>
                  <a:gd name="T6" fmla="*/ 148 w 350"/>
                  <a:gd name="T7" fmla="*/ 71 h 200"/>
                  <a:gd name="T8" fmla="*/ 148 w 350"/>
                  <a:gd name="T9" fmla="*/ 146 h 200"/>
                  <a:gd name="T10" fmla="*/ 92 w 350"/>
                  <a:gd name="T11" fmla="*/ 146 h 200"/>
                  <a:gd name="T12" fmla="*/ 92 w 350"/>
                  <a:gd name="T13" fmla="*/ 200 h 200"/>
                  <a:gd name="T14" fmla="*/ 175 w 350"/>
                  <a:gd name="T15" fmla="*/ 200 h 200"/>
                  <a:gd name="T16" fmla="*/ 202 w 350"/>
                  <a:gd name="T17" fmla="*/ 173 h 200"/>
                  <a:gd name="T18" fmla="*/ 202 w 350"/>
                  <a:gd name="T19" fmla="*/ 71 h 200"/>
                  <a:gd name="T20" fmla="*/ 307 w 350"/>
                  <a:gd name="T21" fmla="*/ 129 h 200"/>
                  <a:gd name="T22" fmla="*/ 320 w 350"/>
                  <a:gd name="T23" fmla="*/ 132 h 200"/>
                  <a:gd name="T24" fmla="*/ 343 w 350"/>
                  <a:gd name="T25" fmla="*/ 118 h 200"/>
                  <a:gd name="T26" fmla="*/ 333 w 350"/>
                  <a:gd name="T27" fmla="*/ 82 h 200"/>
                  <a:gd name="T28" fmla="*/ 188 w 350"/>
                  <a:gd name="T29" fmla="*/ 3 h 200"/>
                  <a:gd name="T30" fmla="*/ 187 w 350"/>
                  <a:gd name="T31" fmla="*/ 3 h 200"/>
                  <a:gd name="T32" fmla="*/ 186 w 350"/>
                  <a:gd name="T33" fmla="*/ 2 h 200"/>
                  <a:gd name="T34" fmla="*/ 184 w 350"/>
                  <a:gd name="T35" fmla="*/ 1 h 200"/>
                  <a:gd name="T36" fmla="*/ 183 w 350"/>
                  <a:gd name="T37" fmla="*/ 1 h 200"/>
                  <a:gd name="T38" fmla="*/ 181 w 350"/>
                  <a:gd name="T39" fmla="*/ 0 h 200"/>
                  <a:gd name="T40" fmla="*/ 179 w 350"/>
                  <a:gd name="T41" fmla="*/ 0 h 200"/>
                  <a:gd name="T42" fmla="*/ 177 w 350"/>
                  <a:gd name="T43" fmla="*/ 0 h 200"/>
                  <a:gd name="T44" fmla="*/ 176 w 350"/>
                  <a:gd name="T45" fmla="*/ 0 h 200"/>
                  <a:gd name="T46" fmla="*/ 175 w 350"/>
                  <a:gd name="T47" fmla="*/ 0 h 200"/>
                  <a:gd name="T48" fmla="*/ 174 w 350"/>
                  <a:gd name="T49" fmla="*/ 0 h 200"/>
                  <a:gd name="T50" fmla="*/ 172 w 350"/>
                  <a:gd name="T51" fmla="*/ 0 h 200"/>
                  <a:gd name="T52" fmla="*/ 171 w 350"/>
                  <a:gd name="T53" fmla="*/ 0 h 200"/>
                  <a:gd name="T54" fmla="*/ 168 w 350"/>
                  <a:gd name="T55" fmla="*/ 0 h 200"/>
                  <a:gd name="T56" fmla="*/ 167 w 350"/>
                  <a:gd name="T57" fmla="*/ 1 h 200"/>
                  <a:gd name="T58" fmla="*/ 166 w 350"/>
                  <a:gd name="T59" fmla="*/ 1 h 200"/>
                  <a:gd name="T60" fmla="*/ 164 w 350"/>
                  <a:gd name="T61" fmla="*/ 2 h 200"/>
                  <a:gd name="T62" fmla="*/ 162 w 350"/>
                  <a:gd name="T63" fmla="*/ 3 h 200"/>
                  <a:gd name="T64" fmla="*/ 162 w 350"/>
                  <a:gd name="T65" fmla="*/ 3 h 200"/>
                  <a:gd name="T66" fmla="*/ 17 w 350"/>
                  <a:gd name="T67" fmla="*/ 82 h 200"/>
                  <a:gd name="T68" fmla="*/ 7 w 350"/>
                  <a:gd name="T69" fmla="*/ 118 h 200"/>
                  <a:gd name="T70" fmla="*/ 30 w 350"/>
                  <a:gd name="T7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0" h="200">
                    <a:moveTo>
                      <a:pt x="30" y="132"/>
                    </a:moveTo>
                    <a:lnTo>
                      <a:pt x="30" y="132"/>
                    </a:lnTo>
                    <a:cubicBezTo>
                      <a:pt x="34" y="132"/>
                      <a:pt x="39" y="131"/>
                      <a:pt x="43" y="129"/>
                    </a:cubicBezTo>
                    <a:lnTo>
                      <a:pt x="148" y="71"/>
                    </a:lnTo>
                    <a:lnTo>
                      <a:pt x="148" y="146"/>
                    </a:lnTo>
                    <a:lnTo>
                      <a:pt x="92" y="146"/>
                    </a:lnTo>
                    <a:lnTo>
                      <a:pt x="92" y="200"/>
                    </a:lnTo>
                    <a:lnTo>
                      <a:pt x="175" y="200"/>
                    </a:lnTo>
                    <a:cubicBezTo>
                      <a:pt x="190" y="200"/>
                      <a:pt x="202" y="188"/>
                      <a:pt x="202" y="173"/>
                    </a:cubicBezTo>
                    <a:lnTo>
                      <a:pt x="202" y="71"/>
                    </a:lnTo>
                    <a:lnTo>
                      <a:pt x="307" y="129"/>
                    </a:lnTo>
                    <a:cubicBezTo>
                      <a:pt x="311" y="131"/>
                      <a:pt x="315" y="132"/>
                      <a:pt x="320" y="132"/>
                    </a:cubicBezTo>
                    <a:cubicBezTo>
                      <a:pt x="329" y="132"/>
                      <a:pt x="338" y="127"/>
                      <a:pt x="343" y="118"/>
                    </a:cubicBezTo>
                    <a:cubicBezTo>
                      <a:pt x="350" y="105"/>
                      <a:pt x="346" y="89"/>
                      <a:pt x="333" y="82"/>
                    </a:cubicBezTo>
                    <a:lnTo>
                      <a:pt x="188" y="3"/>
                    </a:lnTo>
                    <a:cubicBezTo>
                      <a:pt x="188" y="3"/>
                      <a:pt x="188" y="3"/>
                      <a:pt x="187" y="3"/>
                    </a:cubicBezTo>
                    <a:cubicBezTo>
                      <a:pt x="187" y="3"/>
                      <a:pt x="187" y="2"/>
                      <a:pt x="186" y="2"/>
                    </a:cubicBezTo>
                    <a:cubicBezTo>
                      <a:pt x="185" y="2"/>
                      <a:pt x="185" y="2"/>
                      <a:pt x="184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2" y="1"/>
                      <a:pt x="182" y="1"/>
                      <a:pt x="181" y="0"/>
                    </a:cubicBezTo>
                    <a:cubicBezTo>
                      <a:pt x="181" y="0"/>
                      <a:pt x="180" y="0"/>
                      <a:pt x="179" y="0"/>
                    </a:cubicBezTo>
                    <a:cubicBezTo>
                      <a:pt x="178" y="0"/>
                      <a:pt x="178" y="0"/>
                      <a:pt x="177" y="0"/>
                    </a:cubicBezTo>
                    <a:cubicBezTo>
                      <a:pt x="177" y="0"/>
                      <a:pt x="177" y="0"/>
                      <a:pt x="176" y="0"/>
                    </a:cubicBezTo>
                    <a:cubicBezTo>
                      <a:pt x="176" y="0"/>
                      <a:pt x="175" y="0"/>
                      <a:pt x="175" y="0"/>
                    </a:cubicBezTo>
                    <a:cubicBezTo>
                      <a:pt x="175" y="0"/>
                      <a:pt x="174" y="0"/>
                      <a:pt x="174" y="0"/>
                    </a:cubicBezTo>
                    <a:cubicBezTo>
                      <a:pt x="173" y="0"/>
                      <a:pt x="173" y="0"/>
                      <a:pt x="172" y="0"/>
                    </a:cubicBezTo>
                    <a:cubicBezTo>
                      <a:pt x="172" y="0"/>
                      <a:pt x="171" y="0"/>
                      <a:pt x="171" y="0"/>
                    </a:cubicBezTo>
                    <a:cubicBezTo>
                      <a:pt x="170" y="0"/>
                      <a:pt x="169" y="0"/>
                      <a:pt x="168" y="0"/>
                    </a:cubicBezTo>
                    <a:cubicBezTo>
                      <a:pt x="168" y="1"/>
                      <a:pt x="168" y="1"/>
                      <a:pt x="167" y="1"/>
                    </a:cubicBezTo>
                    <a:cubicBezTo>
                      <a:pt x="167" y="1"/>
                      <a:pt x="166" y="1"/>
                      <a:pt x="166" y="1"/>
                    </a:cubicBezTo>
                    <a:cubicBezTo>
                      <a:pt x="165" y="2"/>
                      <a:pt x="164" y="2"/>
                      <a:pt x="164" y="2"/>
                    </a:cubicBezTo>
                    <a:cubicBezTo>
                      <a:pt x="163" y="2"/>
                      <a:pt x="163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lnTo>
                      <a:pt x="17" y="82"/>
                    </a:lnTo>
                    <a:cubicBezTo>
                      <a:pt x="4" y="89"/>
                      <a:pt x="0" y="105"/>
                      <a:pt x="7" y="118"/>
                    </a:cubicBezTo>
                    <a:cubicBezTo>
                      <a:pt x="11" y="127"/>
                      <a:pt x="21" y="132"/>
                      <a:pt x="30" y="13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17" name="Freeform 71">
                <a:extLst>
                  <a:ext uri="{FF2B5EF4-FFF2-40B4-BE49-F238E27FC236}">
                    <a16:creationId xmlns:a16="http://schemas.microsoft.com/office/drawing/2014/main" id="{B751E76F-38B7-5292-167A-F6E83D1524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1014413"/>
                <a:ext cx="139700" cy="92075"/>
              </a:xfrm>
              <a:custGeom>
                <a:avLst/>
                <a:gdLst>
                  <a:gd name="T0" fmla="*/ 183 w 324"/>
                  <a:gd name="T1" fmla="*/ 167 h 217"/>
                  <a:gd name="T2" fmla="*/ 183 w 324"/>
                  <a:gd name="T3" fmla="*/ 167 h 217"/>
                  <a:gd name="T4" fmla="*/ 129 w 324"/>
                  <a:gd name="T5" fmla="*/ 137 h 217"/>
                  <a:gd name="T6" fmla="*/ 270 w 324"/>
                  <a:gd name="T7" fmla="*/ 137 h 217"/>
                  <a:gd name="T8" fmla="*/ 270 w 324"/>
                  <a:gd name="T9" fmla="*/ 176 h 217"/>
                  <a:gd name="T10" fmla="*/ 324 w 324"/>
                  <a:gd name="T11" fmla="*/ 176 h 217"/>
                  <a:gd name="T12" fmla="*/ 324 w 324"/>
                  <a:gd name="T13" fmla="*/ 110 h 217"/>
                  <a:gd name="T14" fmla="*/ 297 w 324"/>
                  <a:gd name="T15" fmla="*/ 84 h 217"/>
                  <a:gd name="T16" fmla="*/ 129 w 324"/>
                  <a:gd name="T17" fmla="*/ 84 h 217"/>
                  <a:gd name="T18" fmla="*/ 183 w 324"/>
                  <a:gd name="T19" fmla="*/ 54 h 217"/>
                  <a:gd name="T20" fmla="*/ 193 w 324"/>
                  <a:gd name="T21" fmla="*/ 18 h 217"/>
                  <a:gd name="T22" fmla="*/ 157 w 324"/>
                  <a:gd name="T23" fmla="*/ 7 h 217"/>
                  <a:gd name="T24" fmla="*/ 13 w 324"/>
                  <a:gd name="T25" fmla="*/ 87 h 217"/>
                  <a:gd name="T26" fmla="*/ 13 w 324"/>
                  <a:gd name="T27" fmla="*/ 88 h 217"/>
                  <a:gd name="T28" fmla="*/ 11 w 324"/>
                  <a:gd name="T29" fmla="*/ 89 h 217"/>
                  <a:gd name="T30" fmla="*/ 9 w 324"/>
                  <a:gd name="T31" fmla="*/ 90 h 217"/>
                  <a:gd name="T32" fmla="*/ 8 w 324"/>
                  <a:gd name="T33" fmla="*/ 91 h 217"/>
                  <a:gd name="T34" fmla="*/ 7 w 324"/>
                  <a:gd name="T35" fmla="*/ 92 h 217"/>
                  <a:gd name="T36" fmla="*/ 6 w 324"/>
                  <a:gd name="T37" fmla="*/ 93 h 217"/>
                  <a:gd name="T38" fmla="*/ 5 w 324"/>
                  <a:gd name="T39" fmla="*/ 95 h 217"/>
                  <a:gd name="T40" fmla="*/ 4 w 324"/>
                  <a:gd name="T41" fmla="*/ 96 h 217"/>
                  <a:gd name="T42" fmla="*/ 3 w 324"/>
                  <a:gd name="T43" fmla="*/ 97 h 217"/>
                  <a:gd name="T44" fmla="*/ 3 w 324"/>
                  <a:gd name="T45" fmla="*/ 98 h 217"/>
                  <a:gd name="T46" fmla="*/ 2 w 324"/>
                  <a:gd name="T47" fmla="*/ 99 h 217"/>
                  <a:gd name="T48" fmla="*/ 1 w 324"/>
                  <a:gd name="T49" fmla="*/ 101 h 217"/>
                  <a:gd name="T50" fmla="*/ 1 w 324"/>
                  <a:gd name="T51" fmla="*/ 103 h 217"/>
                  <a:gd name="T52" fmla="*/ 1 w 324"/>
                  <a:gd name="T53" fmla="*/ 104 h 217"/>
                  <a:gd name="T54" fmla="*/ 0 w 324"/>
                  <a:gd name="T55" fmla="*/ 106 h 217"/>
                  <a:gd name="T56" fmla="*/ 0 w 324"/>
                  <a:gd name="T57" fmla="*/ 108 h 217"/>
                  <a:gd name="T58" fmla="*/ 0 w 324"/>
                  <a:gd name="T59" fmla="*/ 109 h 217"/>
                  <a:gd name="T60" fmla="*/ 0 w 324"/>
                  <a:gd name="T61" fmla="*/ 110 h 217"/>
                  <a:gd name="T62" fmla="*/ 0 w 324"/>
                  <a:gd name="T63" fmla="*/ 111 h 217"/>
                  <a:gd name="T64" fmla="*/ 0 w 324"/>
                  <a:gd name="T65" fmla="*/ 113 h 217"/>
                  <a:gd name="T66" fmla="*/ 0 w 324"/>
                  <a:gd name="T67" fmla="*/ 115 h 217"/>
                  <a:gd name="T68" fmla="*/ 1 w 324"/>
                  <a:gd name="T69" fmla="*/ 117 h 217"/>
                  <a:gd name="T70" fmla="*/ 1 w 324"/>
                  <a:gd name="T71" fmla="*/ 118 h 217"/>
                  <a:gd name="T72" fmla="*/ 1 w 324"/>
                  <a:gd name="T73" fmla="*/ 119 h 217"/>
                  <a:gd name="T74" fmla="*/ 2 w 324"/>
                  <a:gd name="T75" fmla="*/ 122 h 217"/>
                  <a:gd name="T76" fmla="*/ 3 w 324"/>
                  <a:gd name="T77" fmla="*/ 123 h 217"/>
                  <a:gd name="T78" fmla="*/ 3 w 324"/>
                  <a:gd name="T79" fmla="*/ 123 h 217"/>
                  <a:gd name="T80" fmla="*/ 4 w 324"/>
                  <a:gd name="T81" fmla="*/ 124 h 217"/>
                  <a:gd name="T82" fmla="*/ 5 w 324"/>
                  <a:gd name="T83" fmla="*/ 126 h 217"/>
                  <a:gd name="T84" fmla="*/ 7 w 324"/>
                  <a:gd name="T85" fmla="*/ 128 h 217"/>
                  <a:gd name="T86" fmla="*/ 7 w 324"/>
                  <a:gd name="T87" fmla="*/ 129 h 217"/>
                  <a:gd name="T88" fmla="*/ 8 w 324"/>
                  <a:gd name="T89" fmla="*/ 129 h 217"/>
                  <a:gd name="T90" fmla="*/ 8 w 324"/>
                  <a:gd name="T91" fmla="*/ 130 h 217"/>
                  <a:gd name="T92" fmla="*/ 10 w 324"/>
                  <a:gd name="T93" fmla="*/ 131 h 217"/>
                  <a:gd name="T94" fmla="*/ 12 w 324"/>
                  <a:gd name="T95" fmla="*/ 133 h 217"/>
                  <a:gd name="T96" fmla="*/ 13 w 324"/>
                  <a:gd name="T97" fmla="*/ 134 h 217"/>
                  <a:gd name="T98" fmla="*/ 13 w 324"/>
                  <a:gd name="T99" fmla="*/ 134 h 217"/>
                  <a:gd name="T100" fmla="*/ 157 w 324"/>
                  <a:gd name="T101" fmla="*/ 213 h 217"/>
                  <a:gd name="T102" fmla="*/ 170 w 324"/>
                  <a:gd name="T103" fmla="*/ 217 h 217"/>
                  <a:gd name="T104" fmla="*/ 193 w 324"/>
                  <a:gd name="T105" fmla="*/ 203 h 217"/>
                  <a:gd name="T106" fmla="*/ 183 w 324"/>
                  <a:gd name="T107" fmla="*/ 16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183" y="167"/>
                    </a:moveTo>
                    <a:lnTo>
                      <a:pt x="183" y="167"/>
                    </a:lnTo>
                    <a:lnTo>
                      <a:pt x="129" y="137"/>
                    </a:lnTo>
                    <a:lnTo>
                      <a:pt x="270" y="137"/>
                    </a:lnTo>
                    <a:lnTo>
                      <a:pt x="270" y="176"/>
                    </a:lnTo>
                    <a:lnTo>
                      <a:pt x="324" y="176"/>
                    </a:lnTo>
                    <a:lnTo>
                      <a:pt x="324" y="110"/>
                    </a:lnTo>
                    <a:cubicBezTo>
                      <a:pt x="324" y="96"/>
                      <a:pt x="312" y="84"/>
                      <a:pt x="297" y="84"/>
                    </a:cubicBezTo>
                    <a:lnTo>
                      <a:pt x="129" y="84"/>
                    </a:lnTo>
                    <a:lnTo>
                      <a:pt x="183" y="54"/>
                    </a:lnTo>
                    <a:cubicBezTo>
                      <a:pt x="196" y="47"/>
                      <a:pt x="200" y="30"/>
                      <a:pt x="193" y="18"/>
                    </a:cubicBezTo>
                    <a:cubicBezTo>
                      <a:pt x="186" y="5"/>
                      <a:pt x="170" y="0"/>
                      <a:pt x="157" y="7"/>
                    </a:cubicBezTo>
                    <a:lnTo>
                      <a:pt x="13" y="87"/>
                    </a:lnTo>
                    <a:cubicBezTo>
                      <a:pt x="13" y="87"/>
                      <a:pt x="13" y="87"/>
                      <a:pt x="13" y="88"/>
                    </a:cubicBezTo>
                    <a:cubicBezTo>
                      <a:pt x="12" y="88"/>
                      <a:pt x="11" y="88"/>
                      <a:pt x="11" y="89"/>
                    </a:cubicBezTo>
                    <a:cubicBezTo>
                      <a:pt x="10" y="89"/>
                      <a:pt x="10" y="89"/>
                      <a:pt x="9" y="90"/>
                    </a:cubicBezTo>
                    <a:cubicBezTo>
                      <a:pt x="9" y="90"/>
                      <a:pt x="9" y="91"/>
                      <a:pt x="8" y="91"/>
                    </a:cubicBezTo>
                    <a:cubicBezTo>
                      <a:pt x="8" y="91"/>
                      <a:pt x="7" y="92"/>
                      <a:pt x="7" y="92"/>
                    </a:cubicBezTo>
                    <a:cubicBezTo>
                      <a:pt x="7" y="93"/>
                      <a:pt x="6" y="93"/>
                      <a:pt x="6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5"/>
                      <a:pt x="4" y="96"/>
                      <a:pt x="4" y="96"/>
                    </a:cubicBezTo>
                    <a:cubicBezTo>
                      <a:pt x="4" y="97"/>
                      <a:pt x="3" y="97"/>
                      <a:pt x="3" y="97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3" y="98"/>
                      <a:pt x="2" y="99"/>
                      <a:pt x="2" y="99"/>
                    </a:cubicBezTo>
                    <a:cubicBezTo>
                      <a:pt x="2" y="100"/>
                      <a:pt x="2" y="101"/>
                      <a:pt x="1" y="101"/>
                    </a:cubicBezTo>
                    <a:cubicBezTo>
                      <a:pt x="1" y="102"/>
                      <a:pt x="1" y="102"/>
                      <a:pt x="1" y="103"/>
                    </a:cubicBezTo>
                    <a:cubicBezTo>
                      <a:pt x="1" y="103"/>
                      <a:pt x="1" y="104"/>
                      <a:pt x="1" y="104"/>
                    </a:cubicBezTo>
                    <a:cubicBezTo>
                      <a:pt x="0" y="105"/>
                      <a:pt x="0" y="105"/>
                      <a:pt x="0" y="106"/>
                    </a:cubicBezTo>
                    <a:cubicBezTo>
                      <a:pt x="0" y="107"/>
                      <a:pt x="0" y="107"/>
                      <a:pt x="0" y="108"/>
                    </a:cubicBezTo>
                    <a:cubicBezTo>
                      <a:pt x="0" y="108"/>
                      <a:pt x="0" y="109"/>
                      <a:pt x="0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2"/>
                      <a:pt x="0" y="113"/>
                    </a:cubicBezTo>
                    <a:cubicBezTo>
                      <a:pt x="0" y="113"/>
                      <a:pt x="0" y="114"/>
                      <a:pt x="0" y="115"/>
                    </a:cubicBezTo>
                    <a:cubicBezTo>
                      <a:pt x="0" y="115"/>
                      <a:pt x="0" y="116"/>
                      <a:pt x="1" y="117"/>
                    </a:cubicBezTo>
                    <a:cubicBezTo>
                      <a:pt x="1" y="117"/>
                      <a:pt x="1" y="118"/>
                      <a:pt x="1" y="118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2" y="120"/>
                      <a:pt x="2" y="121"/>
                      <a:pt x="2" y="122"/>
                    </a:cubicBezTo>
                    <a:cubicBezTo>
                      <a:pt x="2" y="122"/>
                      <a:pt x="3" y="122"/>
                      <a:pt x="3" y="123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3" y="124"/>
                      <a:pt x="3" y="124"/>
                      <a:pt x="4" y="124"/>
                    </a:cubicBezTo>
                    <a:cubicBezTo>
                      <a:pt x="4" y="125"/>
                      <a:pt x="4" y="125"/>
                      <a:pt x="5" y="126"/>
                    </a:cubicBezTo>
                    <a:cubicBezTo>
                      <a:pt x="5" y="127"/>
                      <a:pt x="6" y="127"/>
                      <a:pt x="7" y="128"/>
                    </a:cubicBezTo>
                    <a:cubicBezTo>
                      <a:pt x="7" y="128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8" y="129"/>
                    </a:cubicBezTo>
                    <a:cubicBezTo>
                      <a:pt x="8" y="129"/>
                      <a:pt x="8" y="130"/>
                      <a:pt x="8" y="130"/>
                    </a:cubicBezTo>
                    <a:cubicBezTo>
                      <a:pt x="9" y="130"/>
                      <a:pt x="10" y="131"/>
                      <a:pt x="10" y="131"/>
                    </a:cubicBezTo>
                    <a:cubicBezTo>
                      <a:pt x="11" y="132"/>
                      <a:pt x="12" y="133"/>
                      <a:pt x="12" y="133"/>
                    </a:cubicBezTo>
                    <a:cubicBezTo>
                      <a:pt x="13" y="133"/>
                      <a:pt x="13" y="133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lnTo>
                      <a:pt x="157" y="213"/>
                    </a:lnTo>
                    <a:cubicBezTo>
                      <a:pt x="161" y="216"/>
                      <a:pt x="165" y="217"/>
                      <a:pt x="170" y="217"/>
                    </a:cubicBezTo>
                    <a:cubicBezTo>
                      <a:pt x="179" y="217"/>
                      <a:pt x="188" y="212"/>
                      <a:pt x="193" y="203"/>
                    </a:cubicBezTo>
                    <a:cubicBezTo>
                      <a:pt x="200" y="190"/>
                      <a:pt x="196" y="174"/>
                      <a:pt x="183" y="1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18" name="Freeform 72">
                <a:extLst>
                  <a:ext uri="{FF2B5EF4-FFF2-40B4-BE49-F238E27FC236}">
                    <a16:creationId xmlns:a16="http://schemas.microsoft.com/office/drawing/2014/main" id="{8EF305B9-F62E-9846-F0B1-2E548278C2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400" y="1012825"/>
                <a:ext cx="139700" cy="93663"/>
              </a:xfrm>
              <a:custGeom>
                <a:avLst/>
                <a:gdLst>
                  <a:gd name="T0" fmla="*/ 324 w 324"/>
                  <a:gd name="T1" fmla="*/ 109 h 217"/>
                  <a:gd name="T2" fmla="*/ 324 w 324"/>
                  <a:gd name="T3" fmla="*/ 109 h 217"/>
                  <a:gd name="T4" fmla="*/ 324 w 324"/>
                  <a:gd name="T5" fmla="*/ 108 h 217"/>
                  <a:gd name="T6" fmla="*/ 324 w 324"/>
                  <a:gd name="T7" fmla="*/ 106 h 217"/>
                  <a:gd name="T8" fmla="*/ 323 w 324"/>
                  <a:gd name="T9" fmla="*/ 104 h 217"/>
                  <a:gd name="T10" fmla="*/ 323 w 324"/>
                  <a:gd name="T11" fmla="*/ 103 h 217"/>
                  <a:gd name="T12" fmla="*/ 322 w 324"/>
                  <a:gd name="T13" fmla="*/ 101 h 217"/>
                  <a:gd name="T14" fmla="*/ 321 w 324"/>
                  <a:gd name="T15" fmla="*/ 99 h 217"/>
                  <a:gd name="T16" fmla="*/ 321 w 324"/>
                  <a:gd name="T17" fmla="*/ 98 h 217"/>
                  <a:gd name="T18" fmla="*/ 321 w 324"/>
                  <a:gd name="T19" fmla="*/ 97 h 217"/>
                  <a:gd name="T20" fmla="*/ 320 w 324"/>
                  <a:gd name="T21" fmla="*/ 97 h 217"/>
                  <a:gd name="T22" fmla="*/ 319 w 324"/>
                  <a:gd name="T23" fmla="*/ 95 h 217"/>
                  <a:gd name="T24" fmla="*/ 318 w 324"/>
                  <a:gd name="T25" fmla="*/ 94 h 217"/>
                  <a:gd name="T26" fmla="*/ 317 w 324"/>
                  <a:gd name="T27" fmla="*/ 92 h 217"/>
                  <a:gd name="T28" fmla="*/ 315 w 324"/>
                  <a:gd name="T29" fmla="*/ 91 h 217"/>
                  <a:gd name="T30" fmla="*/ 314 w 324"/>
                  <a:gd name="T31" fmla="*/ 90 h 217"/>
                  <a:gd name="T32" fmla="*/ 313 w 324"/>
                  <a:gd name="T33" fmla="*/ 89 h 217"/>
                  <a:gd name="T34" fmla="*/ 311 w 324"/>
                  <a:gd name="T35" fmla="*/ 88 h 217"/>
                  <a:gd name="T36" fmla="*/ 310 w 324"/>
                  <a:gd name="T37" fmla="*/ 87 h 217"/>
                  <a:gd name="T38" fmla="*/ 167 w 324"/>
                  <a:gd name="T39" fmla="*/ 7 h 217"/>
                  <a:gd name="T40" fmla="*/ 130 w 324"/>
                  <a:gd name="T41" fmla="*/ 18 h 217"/>
                  <a:gd name="T42" fmla="*/ 141 w 324"/>
                  <a:gd name="T43" fmla="*/ 54 h 217"/>
                  <a:gd name="T44" fmla="*/ 194 w 324"/>
                  <a:gd name="T45" fmla="*/ 84 h 217"/>
                  <a:gd name="T46" fmla="*/ 53 w 324"/>
                  <a:gd name="T47" fmla="*/ 84 h 217"/>
                  <a:gd name="T48" fmla="*/ 53 w 324"/>
                  <a:gd name="T49" fmla="*/ 43 h 217"/>
                  <a:gd name="T50" fmla="*/ 0 w 324"/>
                  <a:gd name="T51" fmla="*/ 43 h 217"/>
                  <a:gd name="T52" fmla="*/ 0 w 324"/>
                  <a:gd name="T53" fmla="*/ 110 h 217"/>
                  <a:gd name="T54" fmla="*/ 27 w 324"/>
                  <a:gd name="T55" fmla="*/ 137 h 217"/>
                  <a:gd name="T56" fmla="*/ 194 w 324"/>
                  <a:gd name="T57" fmla="*/ 137 h 217"/>
                  <a:gd name="T58" fmla="*/ 141 w 324"/>
                  <a:gd name="T59" fmla="*/ 167 h 217"/>
                  <a:gd name="T60" fmla="*/ 130 w 324"/>
                  <a:gd name="T61" fmla="*/ 203 h 217"/>
                  <a:gd name="T62" fmla="*/ 154 w 324"/>
                  <a:gd name="T63" fmla="*/ 217 h 217"/>
                  <a:gd name="T64" fmla="*/ 167 w 324"/>
                  <a:gd name="T65" fmla="*/ 214 h 217"/>
                  <a:gd name="T66" fmla="*/ 310 w 324"/>
                  <a:gd name="T67" fmla="*/ 134 h 217"/>
                  <a:gd name="T68" fmla="*/ 310 w 324"/>
                  <a:gd name="T69" fmla="*/ 134 h 217"/>
                  <a:gd name="T70" fmla="*/ 311 w 324"/>
                  <a:gd name="T71" fmla="*/ 133 h 217"/>
                  <a:gd name="T72" fmla="*/ 313 w 324"/>
                  <a:gd name="T73" fmla="*/ 132 h 217"/>
                  <a:gd name="T74" fmla="*/ 315 w 324"/>
                  <a:gd name="T75" fmla="*/ 130 h 217"/>
                  <a:gd name="T76" fmla="*/ 316 w 324"/>
                  <a:gd name="T77" fmla="*/ 129 h 217"/>
                  <a:gd name="T78" fmla="*/ 316 w 324"/>
                  <a:gd name="T79" fmla="*/ 129 h 217"/>
                  <a:gd name="T80" fmla="*/ 317 w 324"/>
                  <a:gd name="T81" fmla="*/ 128 h 217"/>
                  <a:gd name="T82" fmla="*/ 319 w 324"/>
                  <a:gd name="T83" fmla="*/ 126 h 217"/>
                  <a:gd name="T84" fmla="*/ 320 w 324"/>
                  <a:gd name="T85" fmla="*/ 124 h 217"/>
                  <a:gd name="T86" fmla="*/ 321 w 324"/>
                  <a:gd name="T87" fmla="*/ 123 h 217"/>
                  <a:gd name="T88" fmla="*/ 321 w 324"/>
                  <a:gd name="T89" fmla="*/ 123 h 217"/>
                  <a:gd name="T90" fmla="*/ 321 w 324"/>
                  <a:gd name="T91" fmla="*/ 122 h 217"/>
                  <a:gd name="T92" fmla="*/ 322 w 324"/>
                  <a:gd name="T93" fmla="*/ 120 h 217"/>
                  <a:gd name="T94" fmla="*/ 323 w 324"/>
                  <a:gd name="T95" fmla="*/ 118 h 217"/>
                  <a:gd name="T96" fmla="*/ 323 w 324"/>
                  <a:gd name="T97" fmla="*/ 117 h 217"/>
                  <a:gd name="T98" fmla="*/ 324 w 324"/>
                  <a:gd name="T99" fmla="*/ 115 h 217"/>
                  <a:gd name="T100" fmla="*/ 324 w 324"/>
                  <a:gd name="T101" fmla="*/ 113 h 217"/>
                  <a:gd name="T102" fmla="*/ 324 w 324"/>
                  <a:gd name="T103" fmla="*/ 111 h 217"/>
                  <a:gd name="T104" fmla="*/ 324 w 324"/>
                  <a:gd name="T105" fmla="*/ 110 h 217"/>
                  <a:gd name="T106" fmla="*/ 324 w 324"/>
                  <a:gd name="T107" fmla="*/ 10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324" y="109"/>
                    </a:moveTo>
                    <a:lnTo>
                      <a:pt x="324" y="109"/>
                    </a:lnTo>
                    <a:cubicBezTo>
                      <a:pt x="324" y="109"/>
                      <a:pt x="324" y="108"/>
                      <a:pt x="324" y="108"/>
                    </a:cubicBezTo>
                    <a:cubicBezTo>
                      <a:pt x="324" y="107"/>
                      <a:pt x="324" y="107"/>
                      <a:pt x="324" y="106"/>
                    </a:cubicBezTo>
                    <a:cubicBezTo>
                      <a:pt x="323" y="106"/>
                      <a:pt x="323" y="105"/>
                      <a:pt x="323" y="104"/>
                    </a:cubicBezTo>
                    <a:cubicBezTo>
                      <a:pt x="323" y="104"/>
                      <a:pt x="323" y="103"/>
                      <a:pt x="323" y="103"/>
                    </a:cubicBezTo>
                    <a:cubicBezTo>
                      <a:pt x="323" y="102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1" y="99"/>
                    </a:cubicBezTo>
                    <a:cubicBezTo>
                      <a:pt x="321" y="99"/>
                      <a:pt x="321" y="98"/>
                      <a:pt x="321" y="98"/>
                    </a:cubicBezTo>
                    <a:cubicBezTo>
                      <a:pt x="321" y="98"/>
                      <a:pt x="321" y="98"/>
                      <a:pt x="321" y="97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0" y="96"/>
                      <a:pt x="319" y="95"/>
                      <a:pt x="319" y="95"/>
                    </a:cubicBezTo>
                    <a:cubicBezTo>
                      <a:pt x="319" y="94"/>
                      <a:pt x="318" y="94"/>
                      <a:pt x="318" y="94"/>
                    </a:cubicBezTo>
                    <a:cubicBezTo>
                      <a:pt x="317" y="93"/>
                      <a:pt x="317" y="93"/>
                      <a:pt x="317" y="92"/>
                    </a:cubicBezTo>
                    <a:cubicBezTo>
                      <a:pt x="316" y="92"/>
                      <a:pt x="316" y="91"/>
                      <a:pt x="315" y="91"/>
                    </a:cubicBezTo>
                    <a:cubicBezTo>
                      <a:pt x="315" y="91"/>
                      <a:pt x="315" y="90"/>
                      <a:pt x="314" y="90"/>
                    </a:cubicBezTo>
                    <a:cubicBezTo>
                      <a:pt x="314" y="90"/>
                      <a:pt x="313" y="89"/>
                      <a:pt x="313" y="89"/>
                    </a:cubicBezTo>
                    <a:cubicBezTo>
                      <a:pt x="312" y="89"/>
                      <a:pt x="312" y="88"/>
                      <a:pt x="311" y="88"/>
                    </a:cubicBezTo>
                    <a:cubicBezTo>
                      <a:pt x="311" y="88"/>
                      <a:pt x="311" y="87"/>
                      <a:pt x="310" y="87"/>
                    </a:cubicBezTo>
                    <a:lnTo>
                      <a:pt x="167" y="7"/>
                    </a:lnTo>
                    <a:cubicBezTo>
                      <a:pt x="154" y="0"/>
                      <a:pt x="138" y="5"/>
                      <a:pt x="130" y="18"/>
                    </a:cubicBezTo>
                    <a:cubicBezTo>
                      <a:pt x="123" y="31"/>
                      <a:pt x="128" y="47"/>
                      <a:pt x="141" y="54"/>
                    </a:cubicBezTo>
                    <a:lnTo>
                      <a:pt x="194" y="84"/>
                    </a:lnTo>
                    <a:lnTo>
                      <a:pt x="53" y="84"/>
                    </a:lnTo>
                    <a:lnTo>
                      <a:pt x="53" y="43"/>
                    </a:lnTo>
                    <a:lnTo>
                      <a:pt x="0" y="43"/>
                    </a:lnTo>
                    <a:lnTo>
                      <a:pt x="0" y="110"/>
                    </a:lnTo>
                    <a:cubicBezTo>
                      <a:pt x="0" y="125"/>
                      <a:pt x="12" y="137"/>
                      <a:pt x="27" y="137"/>
                    </a:cubicBezTo>
                    <a:lnTo>
                      <a:pt x="194" y="137"/>
                    </a:lnTo>
                    <a:lnTo>
                      <a:pt x="141" y="167"/>
                    </a:lnTo>
                    <a:cubicBezTo>
                      <a:pt x="128" y="174"/>
                      <a:pt x="123" y="190"/>
                      <a:pt x="130" y="203"/>
                    </a:cubicBezTo>
                    <a:cubicBezTo>
                      <a:pt x="135" y="212"/>
                      <a:pt x="144" y="217"/>
                      <a:pt x="154" y="217"/>
                    </a:cubicBezTo>
                    <a:cubicBezTo>
                      <a:pt x="158" y="217"/>
                      <a:pt x="163" y="216"/>
                      <a:pt x="167" y="214"/>
                    </a:cubicBezTo>
                    <a:lnTo>
                      <a:pt x="310" y="134"/>
                    </a:lnTo>
                    <a:cubicBezTo>
                      <a:pt x="310" y="134"/>
                      <a:pt x="310" y="134"/>
                      <a:pt x="310" y="134"/>
                    </a:cubicBezTo>
                    <a:cubicBezTo>
                      <a:pt x="311" y="133"/>
                      <a:pt x="311" y="133"/>
                      <a:pt x="311" y="133"/>
                    </a:cubicBezTo>
                    <a:cubicBezTo>
                      <a:pt x="312" y="133"/>
                      <a:pt x="313" y="132"/>
                      <a:pt x="313" y="132"/>
                    </a:cubicBezTo>
                    <a:cubicBezTo>
                      <a:pt x="314" y="131"/>
                      <a:pt x="315" y="130"/>
                      <a:pt x="315" y="130"/>
                    </a:cubicBezTo>
                    <a:cubicBezTo>
                      <a:pt x="316" y="130"/>
                      <a:pt x="316" y="130"/>
                      <a:pt x="316" y="129"/>
                    </a:cubicBezTo>
                    <a:cubicBezTo>
                      <a:pt x="316" y="129"/>
                      <a:pt x="316" y="129"/>
                      <a:pt x="316" y="129"/>
                    </a:cubicBezTo>
                    <a:cubicBezTo>
                      <a:pt x="317" y="129"/>
                      <a:pt x="317" y="128"/>
                      <a:pt x="317" y="128"/>
                    </a:cubicBezTo>
                    <a:cubicBezTo>
                      <a:pt x="318" y="127"/>
                      <a:pt x="318" y="127"/>
                      <a:pt x="319" y="126"/>
                    </a:cubicBezTo>
                    <a:cubicBezTo>
                      <a:pt x="319" y="125"/>
                      <a:pt x="320" y="125"/>
                      <a:pt x="320" y="124"/>
                    </a:cubicBezTo>
                    <a:cubicBezTo>
                      <a:pt x="320" y="124"/>
                      <a:pt x="320" y="124"/>
                      <a:pt x="321" y="123"/>
                    </a:cubicBezTo>
                    <a:cubicBezTo>
                      <a:pt x="321" y="123"/>
                      <a:pt x="321" y="123"/>
                      <a:pt x="321" y="123"/>
                    </a:cubicBezTo>
                    <a:cubicBezTo>
                      <a:pt x="321" y="123"/>
                      <a:pt x="321" y="122"/>
                      <a:pt x="321" y="122"/>
                    </a:cubicBezTo>
                    <a:cubicBezTo>
                      <a:pt x="322" y="121"/>
                      <a:pt x="322" y="120"/>
                      <a:pt x="322" y="120"/>
                    </a:cubicBezTo>
                    <a:cubicBezTo>
                      <a:pt x="322" y="119"/>
                      <a:pt x="323" y="119"/>
                      <a:pt x="323" y="118"/>
                    </a:cubicBezTo>
                    <a:cubicBezTo>
                      <a:pt x="323" y="118"/>
                      <a:pt x="323" y="117"/>
                      <a:pt x="323" y="117"/>
                    </a:cubicBezTo>
                    <a:cubicBezTo>
                      <a:pt x="323" y="116"/>
                      <a:pt x="323" y="115"/>
                      <a:pt x="324" y="115"/>
                    </a:cubicBezTo>
                    <a:cubicBezTo>
                      <a:pt x="324" y="114"/>
                      <a:pt x="324" y="114"/>
                      <a:pt x="324" y="113"/>
                    </a:cubicBezTo>
                    <a:cubicBezTo>
                      <a:pt x="324" y="112"/>
                      <a:pt x="324" y="112"/>
                      <a:pt x="324" y="111"/>
                    </a:cubicBezTo>
                    <a:cubicBezTo>
                      <a:pt x="324" y="111"/>
                      <a:pt x="324" y="111"/>
                      <a:pt x="324" y="110"/>
                    </a:cubicBezTo>
                    <a:cubicBezTo>
                      <a:pt x="324" y="110"/>
                      <a:pt x="324" y="110"/>
                      <a:pt x="324" y="10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19" name="Freeform 73">
                <a:extLst>
                  <a:ext uri="{FF2B5EF4-FFF2-40B4-BE49-F238E27FC236}">
                    <a16:creationId xmlns:a16="http://schemas.microsoft.com/office/drawing/2014/main" id="{3AE9C84E-BDB1-5C3B-BA27-69E21B4111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1838" y="914400"/>
                <a:ext cx="536574" cy="420688"/>
              </a:xfrm>
              <a:custGeom>
                <a:avLst/>
                <a:gdLst>
                  <a:gd name="T0" fmla="*/ 620 w 1240"/>
                  <a:gd name="T1" fmla="*/ 622 h 977"/>
                  <a:gd name="T2" fmla="*/ 620 w 1240"/>
                  <a:gd name="T3" fmla="*/ 622 h 977"/>
                  <a:gd name="T4" fmla="*/ 66 w 1240"/>
                  <a:gd name="T5" fmla="*/ 344 h 977"/>
                  <a:gd name="T6" fmla="*/ 620 w 1240"/>
                  <a:gd name="T7" fmla="*/ 65 h 977"/>
                  <a:gd name="T8" fmla="*/ 1173 w 1240"/>
                  <a:gd name="T9" fmla="*/ 344 h 977"/>
                  <a:gd name="T10" fmla="*/ 620 w 1240"/>
                  <a:gd name="T11" fmla="*/ 622 h 977"/>
                  <a:gd name="T12" fmla="*/ 1240 w 1240"/>
                  <a:gd name="T13" fmla="*/ 594 h 977"/>
                  <a:gd name="T14" fmla="*/ 1240 w 1240"/>
                  <a:gd name="T15" fmla="*/ 594 h 977"/>
                  <a:gd name="T16" fmla="*/ 1240 w 1240"/>
                  <a:gd name="T17" fmla="*/ 364 h 977"/>
                  <a:gd name="T18" fmla="*/ 1240 w 1240"/>
                  <a:gd name="T19" fmla="*/ 358 h 977"/>
                  <a:gd name="T20" fmla="*/ 1240 w 1240"/>
                  <a:gd name="T21" fmla="*/ 344 h 977"/>
                  <a:gd name="T22" fmla="*/ 620 w 1240"/>
                  <a:gd name="T23" fmla="*/ 0 h 977"/>
                  <a:gd name="T24" fmla="*/ 0 w 1240"/>
                  <a:gd name="T25" fmla="*/ 344 h 977"/>
                  <a:gd name="T26" fmla="*/ 0 w 1240"/>
                  <a:gd name="T27" fmla="*/ 358 h 977"/>
                  <a:gd name="T28" fmla="*/ 0 w 1240"/>
                  <a:gd name="T29" fmla="*/ 364 h 977"/>
                  <a:gd name="T30" fmla="*/ 0 w 1240"/>
                  <a:gd name="T31" fmla="*/ 594 h 977"/>
                  <a:gd name="T32" fmla="*/ 442 w 1240"/>
                  <a:gd name="T33" fmla="*/ 925 h 977"/>
                  <a:gd name="T34" fmla="*/ 509 w 1240"/>
                  <a:gd name="T35" fmla="*/ 977 h 977"/>
                  <a:gd name="T36" fmla="*/ 579 w 1240"/>
                  <a:gd name="T37" fmla="*/ 908 h 977"/>
                  <a:gd name="T38" fmla="*/ 509 w 1240"/>
                  <a:gd name="T39" fmla="*/ 839 h 977"/>
                  <a:gd name="T40" fmla="*/ 459 w 1240"/>
                  <a:gd name="T41" fmla="*/ 860 h 977"/>
                  <a:gd name="T42" fmla="*/ 66 w 1240"/>
                  <a:gd name="T43" fmla="*/ 594 h 977"/>
                  <a:gd name="T44" fmla="*/ 66 w 1240"/>
                  <a:gd name="T45" fmla="*/ 502 h 977"/>
                  <a:gd name="T46" fmla="*/ 620 w 1240"/>
                  <a:gd name="T47" fmla="*/ 689 h 977"/>
                  <a:gd name="T48" fmla="*/ 1173 w 1240"/>
                  <a:gd name="T49" fmla="*/ 502 h 977"/>
                  <a:gd name="T50" fmla="*/ 1173 w 1240"/>
                  <a:gd name="T51" fmla="*/ 594 h 977"/>
                  <a:gd name="T52" fmla="*/ 773 w 1240"/>
                  <a:gd name="T53" fmla="*/ 861 h 977"/>
                  <a:gd name="T54" fmla="*/ 722 w 1240"/>
                  <a:gd name="T55" fmla="*/ 839 h 977"/>
                  <a:gd name="T56" fmla="*/ 653 w 1240"/>
                  <a:gd name="T57" fmla="*/ 908 h 977"/>
                  <a:gd name="T58" fmla="*/ 722 w 1240"/>
                  <a:gd name="T59" fmla="*/ 977 h 977"/>
                  <a:gd name="T60" fmla="*/ 789 w 1240"/>
                  <a:gd name="T61" fmla="*/ 926 h 977"/>
                  <a:gd name="T62" fmla="*/ 1240 w 1240"/>
                  <a:gd name="T63" fmla="*/ 594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40" h="977">
                    <a:moveTo>
                      <a:pt x="620" y="622"/>
                    </a:moveTo>
                    <a:lnTo>
                      <a:pt x="620" y="622"/>
                    </a:lnTo>
                    <a:cubicBezTo>
                      <a:pt x="320" y="622"/>
                      <a:pt x="66" y="495"/>
                      <a:pt x="66" y="344"/>
                    </a:cubicBezTo>
                    <a:cubicBezTo>
                      <a:pt x="66" y="193"/>
                      <a:pt x="320" y="65"/>
                      <a:pt x="620" y="65"/>
                    </a:cubicBezTo>
                    <a:cubicBezTo>
                      <a:pt x="920" y="65"/>
                      <a:pt x="1173" y="193"/>
                      <a:pt x="1173" y="344"/>
                    </a:cubicBezTo>
                    <a:cubicBezTo>
                      <a:pt x="1173" y="495"/>
                      <a:pt x="920" y="622"/>
                      <a:pt x="620" y="622"/>
                    </a:cubicBezTo>
                    <a:close/>
                    <a:moveTo>
                      <a:pt x="1240" y="594"/>
                    </a:moveTo>
                    <a:lnTo>
                      <a:pt x="1240" y="594"/>
                    </a:lnTo>
                    <a:lnTo>
                      <a:pt x="1240" y="364"/>
                    </a:lnTo>
                    <a:cubicBezTo>
                      <a:pt x="1240" y="362"/>
                      <a:pt x="1240" y="360"/>
                      <a:pt x="1240" y="358"/>
                    </a:cubicBezTo>
                    <a:cubicBezTo>
                      <a:pt x="1240" y="353"/>
                      <a:pt x="1240" y="348"/>
                      <a:pt x="1240" y="344"/>
                    </a:cubicBezTo>
                    <a:cubicBezTo>
                      <a:pt x="1240" y="150"/>
                      <a:pt x="968" y="0"/>
                      <a:pt x="620" y="0"/>
                    </a:cubicBezTo>
                    <a:cubicBezTo>
                      <a:pt x="272" y="0"/>
                      <a:pt x="0" y="150"/>
                      <a:pt x="0" y="344"/>
                    </a:cubicBezTo>
                    <a:cubicBezTo>
                      <a:pt x="0" y="348"/>
                      <a:pt x="0" y="353"/>
                      <a:pt x="0" y="358"/>
                    </a:cubicBezTo>
                    <a:cubicBezTo>
                      <a:pt x="0" y="360"/>
                      <a:pt x="0" y="362"/>
                      <a:pt x="0" y="364"/>
                    </a:cubicBezTo>
                    <a:lnTo>
                      <a:pt x="0" y="594"/>
                    </a:lnTo>
                    <a:cubicBezTo>
                      <a:pt x="0" y="749"/>
                      <a:pt x="182" y="882"/>
                      <a:pt x="442" y="925"/>
                    </a:cubicBezTo>
                    <a:cubicBezTo>
                      <a:pt x="450" y="955"/>
                      <a:pt x="477" y="977"/>
                      <a:pt x="509" y="977"/>
                    </a:cubicBezTo>
                    <a:cubicBezTo>
                      <a:pt x="548" y="977"/>
                      <a:pt x="579" y="946"/>
                      <a:pt x="579" y="908"/>
                    </a:cubicBezTo>
                    <a:cubicBezTo>
                      <a:pt x="579" y="870"/>
                      <a:pt x="548" y="839"/>
                      <a:pt x="509" y="839"/>
                    </a:cubicBezTo>
                    <a:cubicBezTo>
                      <a:pt x="490" y="839"/>
                      <a:pt x="472" y="847"/>
                      <a:pt x="459" y="860"/>
                    </a:cubicBezTo>
                    <a:cubicBezTo>
                      <a:pt x="231" y="824"/>
                      <a:pt x="66" y="715"/>
                      <a:pt x="66" y="594"/>
                    </a:cubicBezTo>
                    <a:lnTo>
                      <a:pt x="66" y="502"/>
                    </a:lnTo>
                    <a:cubicBezTo>
                      <a:pt x="168" y="613"/>
                      <a:pt x="375" y="689"/>
                      <a:pt x="620" y="689"/>
                    </a:cubicBezTo>
                    <a:cubicBezTo>
                      <a:pt x="865" y="689"/>
                      <a:pt x="1072" y="613"/>
                      <a:pt x="1173" y="502"/>
                    </a:cubicBezTo>
                    <a:lnTo>
                      <a:pt x="1173" y="594"/>
                    </a:lnTo>
                    <a:cubicBezTo>
                      <a:pt x="1173" y="717"/>
                      <a:pt x="1005" y="827"/>
                      <a:pt x="773" y="861"/>
                    </a:cubicBezTo>
                    <a:cubicBezTo>
                      <a:pt x="761" y="847"/>
                      <a:pt x="743" y="839"/>
                      <a:pt x="722" y="839"/>
                    </a:cubicBezTo>
                    <a:cubicBezTo>
                      <a:pt x="684" y="839"/>
                      <a:pt x="653" y="870"/>
                      <a:pt x="653" y="908"/>
                    </a:cubicBezTo>
                    <a:cubicBezTo>
                      <a:pt x="653" y="946"/>
                      <a:pt x="684" y="977"/>
                      <a:pt x="722" y="977"/>
                    </a:cubicBezTo>
                    <a:cubicBezTo>
                      <a:pt x="754" y="977"/>
                      <a:pt x="781" y="956"/>
                      <a:pt x="789" y="926"/>
                    </a:cubicBezTo>
                    <a:cubicBezTo>
                      <a:pt x="1054" y="885"/>
                      <a:pt x="1240" y="751"/>
                      <a:pt x="1240" y="59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</p:grp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63CAC20B-4058-3C8D-BCC9-30C2A1F863F8}"/>
                </a:ext>
              </a:extLst>
            </p:cNvPr>
            <p:cNvCxnSpPr>
              <a:cxnSpLocks/>
              <a:stCxn id="24" idx="6"/>
              <a:endCxn id="19" idx="21"/>
            </p:cNvCxnSpPr>
            <p:nvPr/>
          </p:nvCxnSpPr>
          <p:spPr bwMode="auto">
            <a:xfrm flipV="1">
              <a:off x="7856037" y="961505"/>
              <a:ext cx="719065" cy="709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sp>
        <p:nvSpPr>
          <p:cNvPr id="327" name="文本框 326">
            <a:extLst>
              <a:ext uri="{FF2B5EF4-FFF2-40B4-BE49-F238E27FC236}">
                <a16:creationId xmlns:a16="http://schemas.microsoft.com/office/drawing/2014/main" id="{A755ED5B-CD98-05D4-8A58-D132AD47D20A}"/>
              </a:ext>
            </a:extLst>
          </p:cNvPr>
          <p:cNvSpPr txBox="1"/>
          <p:nvPr/>
        </p:nvSpPr>
        <p:spPr>
          <a:xfrm>
            <a:off x="6077453" y="2343174"/>
            <a:ext cx="148421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网关</a:t>
            </a:r>
            <a:r>
              <a:rPr lang="en-US" altLang="zh-CN" sz="1200" dirty="0"/>
              <a:t>2 VLANIF 20</a:t>
            </a:r>
          </a:p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10.100.2.1/24</a:t>
            </a:r>
          </a:p>
        </p:txBody>
      </p:sp>
      <p:sp>
        <p:nvSpPr>
          <p:cNvPr id="328" name="文本框 327">
            <a:extLst>
              <a:ext uri="{FF2B5EF4-FFF2-40B4-BE49-F238E27FC236}">
                <a16:creationId xmlns:a16="http://schemas.microsoft.com/office/drawing/2014/main" id="{493C307D-39EF-C979-DA11-271BEB1109BE}"/>
              </a:ext>
            </a:extLst>
          </p:cNvPr>
          <p:cNvSpPr txBox="1"/>
          <p:nvPr/>
        </p:nvSpPr>
        <p:spPr>
          <a:xfrm>
            <a:off x="4104204" y="4551596"/>
            <a:ext cx="1638833" cy="60016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PC 1</a:t>
            </a:r>
          </a:p>
          <a:p>
            <a:r>
              <a:rPr lang="zh-CN" altLang="en-US" sz="1100" dirty="0"/>
              <a:t>静态：</a:t>
            </a:r>
            <a:r>
              <a:rPr lang="en-US" altLang="zh-CN" sz="1100" dirty="0"/>
              <a:t>10.100.1.2/24</a:t>
            </a:r>
          </a:p>
          <a:p>
            <a:r>
              <a:rPr lang="en-US" altLang="zh-CN" sz="1100" dirty="0"/>
              <a:t>Or  DHCP</a:t>
            </a:r>
            <a:r>
              <a:rPr lang="zh-CN" altLang="en-US" sz="1100" dirty="0"/>
              <a:t>获取</a:t>
            </a:r>
            <a:endParaRPr lang="en-US" altLang="zh-CN" sz="1100" dirty="0"/>
          </a:p>
        </p:txBody>
      </p:sp>
      <p:sp>
        <p:nvSpPr>
          <p:cNvPr id="329" name="文本框 328">
            <a:extLst>
              <a:ext uri="{FF2B5EF4-FFF2-40B4-BE49-F238E27FC236}">
                <a16:creationId xmlns:a16="http://schemas.microsoft.com/office/drawing/2014/main" id="{53E222A7-513F-4762-7E2F-9CF48F85867F}"/>
              </a:ext>
            </a:extLst>
          </p:cNvPr>
          <p:cNvSpPr txBox="1"/>
          <p:nvPr/>
        </p:nvSpPr>
        <p:spPr>
          <a:xfrm>
            <a:off x="6144330" y="4560895"/>
            <a:ext cx="1605061" cy="60016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PC 2</a:t>
            </a:r>
          </a:p>
          <a:p>
            <a:r>
              <a:rPr lang="zh-CN" altLang="en-US" sz="1100" dirty="0"/>
              <a:t>静态：</a:t>
            </a:r>
            <a:r>
              <a:rPr lang="en-US" altLang="zh-CN" sz="1100" dirty="0"/>
              <a:t>10.100.1.3/24</a:t>
            </a:r>
          </a:p>
          <a:p>
            <a:r>
              <a:rPr lang="en-US" altLang="zh-CN" sz="1100" dirty="0"/>
              <a:t>Or  DHCP</a:t>
            </a:r>
            <a:r>
              <a:rPr lang="zh-CN" altLang="en-US" sz="1100" dirty="0"/>
              <a:t>获取</a:t>
            </a:r>
            <a:endParaRPr lang="en-US" altLang="zh-CN" sz="1100" dirty="0"/>
          </a:p>
        </p:txBody>
      </p:sp>
      <p:sp>
        <p:nvSpPr>
          <p:cNvPr id="245" name="文本框 244">
            <a:extLst>
              <a:ext uri="{FF2B5EF4-FFF2-40B4-BE49-F238E27FC236}">
                <a16:creationId xmlns:a16="http://schemas.microsoft.com/office/drawing/2014/main" id="{F5C60382-7E12-7122-86D7-723817F3AAD5}"/>
              </a:ext>
            </a:extLst>
          </p:cNvPr>
          <p:cNvSpPr txBox="1"/>
          <p:nvPr/>
        </p:nvSpPr>
        <p:spPr>
          <a:xfrm>
            <a:off x="4450501" y="2031702"/>
            <a:ext cx="148421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网关</a:t>
            </a:r>
            <a:r>
              <a:rPr lang="en-US" altLang="zh-CN" sz="1200" dirty="0"/>
              <a:t>1 VLANIF 10</a:t>
            </a:r>
          </a:p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10.100.1.1/24</a:t>
            </a:r>
          </a:p>
        </p:txBody>
      </p:sp>
      <p:sp>
        <p:nvSpPr>
          <p:cNvPr id="331" name="文本框 330">
            <a:extLst>
              <a:ext uri="{FF2B5EF4-FFF2-40B4-BE49-F238E27FC236}">
                <a16:creationId xmlns:a16="http://schemas.microsoft.com/office/drawing/2014/main" id="{CF1039DF-929D-170E-5B50-7AD0AB4BEBCB}"/>
              </a:ext>
            </a:extLst>
          </p:cNvPr>
          <p:cNvSpPr txBox="1"/>
          <p:nvPr/>
        </p:nvSpPr>
        <p:spPr>
          <a:xfrm>
            <a:off x="6191515" y="1636913"/>
            <a:ext cx="1641796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10.100.100.1/30</a:t>
            </a:r>
          </a:p>
        </p:txBody>
      </p:sp>
      <p:sp>
        <p:nvSpPr>
          <p:cNvPr id="332" name="文本框 331">
            <a:extLst>
              <a:ext uri="{FF2B5EF4-FFF2-40B4-BE49-F238E27FC236}">
                <a16:creationId xmlns:a16="http://schemas.microsoft.com/office/drawing/2014/main" id="{391CB6E1-441C-1923-E0EA-4B529BD91729}"/>
              </a:ext>
            </a:extLst>
          </p:cNvPr>
          <p:cNvSpPr txBox="1"/>
          <p:nvPr/>
        </p:nvSpPr>
        <p:spPr>
          <a:xfrm>
            <a:off x="6225126" y="1299492"/>
            <a:ext cx="1641796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10.100.100.2/30</a:t>
            </a:r>
          </a:p>
        </p:txBody>
      </p:sp>
      <p:sp>
        <p:nvSpPr>
          <p:cNvPr id="333" name="文本框 332">
            <a:extLst>
              <a:ext uri="{FF2B5EF4-FFF2-40B4-BE49-F238E27FC236}">
                <a16:creationId xmlns:a16="http://schemas.microsoft.com/office/drawing/2014/main" id="{719F0598-7DC7-5993-71C8-8022F7201A96}"/>
              </a:ext>
            </a:extLst>
          </p:cNvPr>
          <p:cNvSpPr txBox="1"/>
          <p:nvPr/>
        </p:nvSpPr>
        <p:spPr>
          <a:xfrm>
            <a:off x="8643551" y="1340279"/>
            <a:ext cx="1641796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10.100.100.9/30</a:t>
            </a:r>
          </a:p>
        </p:txBody>
      </p:sp>
      <p:sp>
        <p:nvSpPr>
          <p:cNvPr id="334" name="文本框 333">
            <a:extLst>
              <a:ext uri="{FF2B5EF4-FFF2-40B4-BE49-F238E27FC236}">
                <a16:creationId xmlns:a16="http://schemas.microsoft.com/office/drawing/2014/main" id="{748E92B7-7180-1DAF-B719-E74707F074CB}"/>
              </a:ext>
            </a:extLst>
          </p:cNvPr>
          <p:cNvSpPr txBox="1"/>
          <p:nvPr/>
        </p:nvSpPr>
        <p:spPr>
          <a:xfrm>
            <a:off x="8498505" y="1637238"/>
            <a:ext cx="1731564" cy="276999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10.100.100.10/30</a:t>
            </a:r>
          </a:p>
        </p:txBody>
      </p:sp>
      <p:sp>
        <p:nvSpPr>
          <p:cNvPr id="335" name="文本框 334">
            <a:extLst>
              <a:ext uri="{FF2B5EF4-FFF2-40B4-BE49-F238E27FC236}">
                <a16:creationId xmlns:a16="http://schemas.microsoft.com/office/drawing/2014/main" id="{7A65B136-5C65-F6CD-A69A-F6CF46A282AE}"/>
              </a:ext>
            </a:extLst>
          </p:cNvPr>
          <p:cNvSpPr txBox="1"/>
          <p:nvPr/>
        </p:nvSpPr>
        <p:spPr>
          <a:xfrm>
            <a:off x="8636173" y="2225913"/>
            <a:ext cx="148421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网关</a:t>
            </a:r>
            <a:r>
              <a:rPr lang="en-US" altLang="zh-CN" sz="1200" dirty="0"/>
              <a:t>3 VLANIF 10</a:t>
            </a:r>
          </a:p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10.100.3.1/24</a:t>
            </a:r>
          </a:p>
        </p:txBody>
      </p:sp>
      <p:sp>
        <p:nvSpPr>
          <p:cNvPr id="336" name="文本框 335">
            <a:extLst>
              <a:ext uri="{FF2B5EF4-FFF2-40B4-BE49-F238E27FC236}">
                <a16:creationId xmlns:a16="http://schemas.microsoft.com/office/drawing/2014/main" id="{9E83609B-CA7F-A240-23B4-A0329EBCED73}"/>
              </a:ext>
            </a:extLst>
          </p:cNvPr>
          <p:cNvSpPr txBox="1"/>
          <p:nvPr/>
        </p:nvSpPr>
        <p:spPr>
          <a:xfrm>
            <a:off x="10291853" y="2104798"/>
            <a:ext cx="1484213" cy="461665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zh-CN" altLang="en-US" sz="1200" dirty="0"/>
              <a:t>网关</a:t>
            </a:r>
            <a:r>
              <a:rPr lang="en-US" altLang="zh-CN" sz="1200" dirty="0"/>
              <a:t>4 VLANIF 20</a:t>
            </a:r>
          </a:p>
          <a:p>
            <a:r>
              <a:rPr lang="en-US" altLang="zh-CN" sz="1200" dirty="0"/>
              <a:t>IP</a:t>
            </a:r>
            <a:r>
              <a:rPr lang="zh-CN" altLang="en-US" sz="1200" dirty="0"/>
              <a:t>：</a:t>
            </a:r>
            <a:r>
              <a:rPr lang="en-US" altLang="zh-CN" sz="1200" dirty="0"/>
              <a:t>10.100.4.1/24</a:t>
            </a:r>
          </a:p>
        </p:txBody>
      </p:sp>
      <p:sp>
        <p:nvSpPr>
          <p:cNvPr id="337" name="文本框 336">
            <a:extLst>
              <a:ext uri="{FF2B5EF4-FFF2-40B4-BE49-F238E27FC236}">
                <a16:creationId xmlns:a16="http://schemas.microsoft.com/office/drawing/2014/main" id="{3B55E60B-A14C-837E-A9E0-55AD5BD84E83}"/>
              </a:ext>
            </a:extLst>
          </p:cNvPr>
          <p:cNvSpPr txBox="1"/>
          <p:nvPr/>
        </p:nvSpPr>
        <p:spPr>
          <a:xfrm>
            <a:off x="7970936" y="4539597"/>
            <a:ext cx="1661563" cy="60016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PC 4</a:t>
            </a:r>
          </a:p>
          <a:p>
            <a:r>
              <a:rPr lang="zh-CN" altLang="en-US" sz="1100" dirty="0"/>
              <a:t>静态：</a:t>
            </a:r>
            <a:r>
              <a:rPr lang="en-US" altLang="zh-CN" sz="1100" dirty="0"/>
              <a:t>10.100.3.2/24</a:t>
            </a:r>
          </a:p>
          <a:p>
            <a:r>
              <a:rPr lang="en-US" altLang="zh-CN" sz="1100" dirty="0"/>
              <a:t>Or  DHCP</a:t>
            </a:r>
            <a:r>
              <a:rPr lang="zh-CN" altLang="en-US" sz="1100" dirty="0"/>
              <a:t>获取</a:t>
            </a:r>
            <a:endParaRPr lang="en-US" altLang="zh-CN" sz="1100" dirty="0"/>
          </a:p>
        </p:txBody>
      </p:sp>
      <p:sp>
        <p:nvSpPr>
          <p:cNvPr id="119" name="文本框 118">
            <a:extLst>
              <a:ext uri="{FF2B5EF4-FFF2-40B4-BE49-F238E27FC236}">
                <a16:creationId xmlns:a16="http://schemas.microsoft.com/office/drawing/2014/main" id="{07F84F67-5F8A-B1A3-4183-C6495D0D8926}"/>
              </a:ext>
            </a:extLst>
          </p:cNvPr>
          <p:cNvSpPr txBox="1"/>
          <p:nvPr/>
        </p:nvSpPr>
        <p:spPr>
          <a:xfrm>
            <a:off x="6126816" y="5228419"/>
            <a:ext cx="1661564" cy="60016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PC 3</a:t>
            </a:r>
          </a:p>
          <a:p>
            <a:r>
              <a:rPr lang="zh-CN" altLang="en-US" sz="1100" dirty="0"/>
              <a:t>静态：</a:t>
            </a:r>
            <a:r>
              <a:rPr lang="en-US" altLang="zh-CN" sz="1100" dirty="0"/>
              <a:t>10.100.2.2/24</a:t>
            </a:r>
          </a:p>
          <a:p>
            <a:r>
              <a:rPr lang="en-US" altLang="zh-CN" sz="1100" dirty="0"/>
              <a:t>Or  DHCP</a:t>
            </a:r>
            <a:r>
              <a:rPr lang="zh-CN" altLang="en-US" sz="1100" dirty="0"/>
              <a:t>获取</a:t>
            </a:r>
            <a:endParaRPr lang="en-US" altLang="zh-CN" sz="1100" dirty="0"/>
          </a:p>
        </p:txBody>
      </p:sp>
      <p:sp>
        <p:nvSpPr>
          <p:cNvPr id="120" name="文本框 119">
            <a:extLst>
              <a:ext uri="{FF2B5EF4-FFF2-40B4-BE49-F238E27FC236}">
                <a16:creationId xmlns:a16="http://schemas.microsoft.com/office/drawing/2014/main" id="{4F69772C-CA5E-A800-40A3-7E6D9F87D945}"/>
              </a:ext>
            </a:extLst>
          </p:cNvPr>
          <p:cNvSpPr txBox="1"/>
          <p:nvPr/>
        </p:nvSpPr>
        <p:spPr>
          <a:xfrm>
            <a:off x="10027923" y="4517007"/>
            <a:ext cx="1615032" cy="60016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PC 5</a:t>
            </a:r>
          </a:p>
          <a:p>
            <a:r>
              <a:rPr lang="zh-CN" altLang="en-US" sz="1100" dirty="0"/>
              <a:t>静态：</a:t>
            </a:r>
            <a:r>
              <a:rPr lang="en-US" altLang="zh-CN" sz="1100" dirty="0"/>
              <a:t>10.100.3.3/24</a:t>
            </a:r>
          </a:p>
          <a:p>
            <a:r>
              <a:rPr lang="en-US" altLang="zh-CN" sz="1100" dirty="0"/>
              <a:t>Or  DHCP</a:t>
            </a:r>
            <a:r>
              <a:rPr lang="zh-CN" altLang="en-US" sz="1100" dirty="0"/>
              <a:t>获取</a:t>
            </a:r>
            <a:endParaRPr lang="en-US" altLang="zh-CN" sz="1100" dirty="0"/>
          </a:p>
        </p:txBody>
      </p:sp>
      <p:sp>
        <p:nvSpPr>
          <p:cNvPr id="137" name="文本框 136">
            <a:extLst>
              <a:ext uri="{FF2B5EF4-FFF2-40B4-BE49-F238E27FC236}">
                <a16:creationId xmlns:a16="http://schemas.microsoft.com/office/drawing/2014/main" id="{FDFB2E73-27FA-CBD4-54B2-4DF936D18528}"/>
              </a:ext>
            </a:extLst>
          </p:cNvPr>
          <p:cNvSpPr txBox="1"/>
          <p:nvPr/>
        </p:nvSpPr>
        <p:spPr>
          <a:xfrm>
            <a:off x="10037771" y="5166897"/>
            <a:ext cx="1615032" cy="600164"/>
          </a:xfrm>
          <a:prstGeom prst="rect">
            <a:avLst/>
          </a:prstGeom>
          <a:solidFill>
            <a:srgbClr val="00B0F0"/>
          </a:solidFill>
        </p:spPr>
        <p:txBody>
          <a:bodyPr wrap="square" rtlCol="0">
            <a:spAutoFit/>
          </a:bodyPr>
          <a:lstStyle/>
          <a:p>
            <a:r>
              <a:rPr lang="en-US" altLang="zh-CN" sz="1100" dirty="0"/>
              <a:t>PC 6</a:t>
            </a:r>
          </a:p>
          <a:p>
            <a:r>
              <a:rPr lang="zh-CN" altLang="en-US" sz="1100" dirty="0"/>
              <a:t>静态：</a:t>
            </a:r>
            <a:r>
              <a:rPr lang="en-US" altLang="zh-CN" sz="1100" dirty="0"/>
              <a:t>10.100.4.2/24</a:t>
            </a:r>
          </a:p>
          <a:p>
            <a:r>
              <a:rPr lang="en-US" altLang="zh-CN" sz="1100" dirty="0"/>
              <a:t>Or  DHCP</a:t>
            </a:r>
            <a:r>
              <a:rPr lang="zh-CN" altLang="en-US" sz="1100" dirty="0"/>
              <a:t>获取</a:t>
            </a:r>
            <a:endParaRPr lang="en-US" altLang="zh-CN" sz="1100" dirty="0"/>
          </a:p>
        </p:txBody>
      </p:sp>
    </p:spTree>
    <p:extLst>
      <p:ext uri="{BB962C8B-B14F-4D97-AF65-F5344CB8AC3E}">
        <p14:creationId xmlns:p14="http://schemas.microsoft.com/office/powerpoint/2010/main" val="742721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参考资料：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2494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13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6A01FDEB-0BF1-FD20-2A68-598B4FA7BB8A}"/>
              </a:ext>
            </a:extLst>
          </p:cNvPr>
          <p:cNvSpPr/>
          <p:nvPr/>
        </p:nvSpPr>
        <p:spPr>
          <a:xfrm>
            <a:off x="772658" y="1467638"/>
            <a:ext cx="11230153" cy="646331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 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HCIA </a:t>
            </a:r>
            <a:r>
              <a:rPr lang="en-US" altLang="zh-CN" dirty="0" err="1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Mooc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《HCIA-Datacom V1.0 </a:t>
            </a: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华为认证数通工程师在线课程</a:t>
            </a:r>
            <a:r>
              <a:rPr lang="en-US" altLang="zh-CN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》</a:t>
            </a:r>
            <a:endParaRPr lang="en-US" altLang="zh-CN" b="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hlinkClick r:id="rId3"/>
            </a:endParaRPr>
          </a:p>
          <a:p>
            <a:r>
              <a:rPr lang="en-US" altLang="zh-CN" b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https://www.bilibili.com/video/av460063747/?vd_source=1d918a3a7e06a5491583f01c90116582</a:t>
            </a:r>
          </a:p>
        </p:txBody>
      </p:sp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1C939944-407C-E629-D5E8-4E31A201D68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75573864"/>
              </p:ext>
            </p:extLst>
          </p:nvPr>
        </p:nvGraphicFramePr>
        <p:xfrm>
          <a:off x="772659" y="2853531"/>
          <a:ext cx="11230153" cy="1629990"/>
        </p:xfrm>
        <a:graphic>
          <a:graphicData uri="http://schemas.openxmlformats.org/drawingml/2006/table">
            <a:tbl>
              <a:tblPr firstRow="1" firstCol="1" bandRow="1"/>
              <a:tblGrid>
                <a:gridCol w="2958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89901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726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81499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《</a:t>
                      </a:r>
                      <a:r>
                        <a:rPr kumimoji="0" lang="zh-CN" altLang="en-US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以太交换机产品产品文档</a:t>
                      </a:r>
                      <a:r>
                        <a:rPr kumimoji="0" lang="en-US" altLang="zh-CN" sz="140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》 </a:t>
                      </a:r>
                      <a:endParaRPr lang="zh-CN" alt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400" i="1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https://support.huawei.com/enterprise/zh/doc/EDOC1100126575?idPath=24030814%7C21782164%7C21782167%7C22318564%7C6691579###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交换机</a:t>
                      </a:r>
                      <a:r>
                        <a:rPr lang="zh-CN" altLang="en-US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使用</a:t>
                      </a:r>
                      <a:r>
                        <a:rPr lang="zh-CN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参考</a:t>
                      </a:r>
                      <a:r>
                        <a:rPr lang="zh-CN" altLang="en-US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文档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14995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altLang="zh-CN" sz="1400" dirty="0">
                          <a:effectLst/>
                          <a:latin typeface="Huawei Sans"/>
                          <a:ea typeface="方正兰亭黑简体"/>
                        </a:rPr>
                        <a:t>《</a:t>
                      </a:r>
                      <a:r>
                        <a:rPr lang="en-US" altLang="zh-CN" sz="1400" dirty="0" err="1">
                          <a:effectLst/>
                          <a:latin typeface="Huawei Sans"/>
                          <a:ea typeface="方正兰亭黑简体"/>
                        </a:rPr>
                        <a:t>NetEngine</a:t>
                      </a:r>
                      <a:r>
                        <a:rPr lang="en-US" altLang="zh-CN" sz="1400" dirty="0">
                          <a:effectLst/>
                          <a:latin typeface="Huawei Sans"/>
                          <a:ea typeface="方正兰亭黑简体"/>
                        </a:rPr>
                        <a:t> AR</a:t>
                      </a:r>
                      <a:r>
                        <a:rPr lang="zh-CN" altLang="en-US" sz="1400" dirty="0">
                          <a:effectLst/>
                          <a:latin typeface="Huawei Sans"/>
                          <a:ea typeface="方正兰亭黑简体"/>
                        </a:rPr>
                        <a:t>产品文档</a:t>
                      </a:r>
                      <a:r>
                        <a:rPr lang="en-US" altLang="zh-CN" sz="1400" dirty="0">
                          <a:effectLst/>
                          <a:latin typeface="Huawei Sans"/>
                          <a:ea typeface="方正兰亭黑简体"/>
                        </a:rPr>
                        <a:t>》 </a:t>
                      </a:r>
                      <a:endParaRPr lang="zh-CN" alt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https://support.huawei.com/enterprise/zh/doc/EDOC1100087045?idPath=24030814%7C21432787%7C23708834%7C250680707###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路由器</a:t>
                      </a:r>
                      <a:r>
                        <a:rPr lang="zh-CN" altLang="en-US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使用</a:t>
                      </a:r>
                      <a:r>
                        <a:rPr lang="zh-CN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参考</a:t>
                      </a:r>
                      <a:r>
                        <a:rPr lang="zh-CN" altLang="en-US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文档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矩形 4">
            <a:extLst>
              <a:ext uri="{FF2B5EF4-FFF2-40B4-BE49-F238E27FC236}">
                <a16:creationId xmlns:a16="http://schemas.microsoft.com/office/drawing/2014/main" id="{D16BADFE-CCC9-28B0-D5B6-2CF70EF6F1A1}"/>
              </a:ext>
            </a:extLst>
          </p:cNvPr>
          <p:cNvSpPr/>
          <p:nvPr/>
        </p:nvSpPr>
        <p:spPr>
          <a:xfrm>
            <a:off x="772658" y="244954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技术参考文档：需提前下载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7" name="表格 6">
            <a:extLst>
              <a:ext uri="{FF2B5EF4-FFF2-40B4-BE49-F238E27FC236}">
                <a16:creationId xmlns:a16="http://schemas.microsoft.com/office/drawing/2014/main" id="{E35EA319-0256-0AEB-0841-69C80EB1F1C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62769429"/>
              </p:ext>
            </p:extLst>
          </p:nvPr>
        </p:nvGraphicFramePr>
        <p:xfrm>
          <a:off x="772658" y="5060163"/>
          <a:ext cx="11230153" cy="1242651"/>
        </p:xfrm>
        <a:graphic>
          <a:graphicData uri="http://schemas.openxmlformats.org/drawingml/2006/table">
            <a:tbl>
              <a:tblPr firstRow="1" firstCol="1" bandRow="1"/>
              <a:tblGrid>
                <a:gridCol w="2958512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9005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8815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1421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altLang="zh-CN" sz="1400" dirty="0">
                          <a:effectLst/>
                          <a:latin typeface="Huawei Sans"/>
                          <a:ea typeface="方正兰亭黑简体"/>
                        </a:rPr>
                        <a:t>Wireshark</a:t>
                      </a:r>
                      <a:endParaRPr lang="zh-CN" alt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altLang="zh-CN" sz="1400" i="1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https://www.wireshark.org/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altLang="en-US" sz="1400" dirty="0">
                          <a:effectLst/>
                          <a:latin typeface="Huawei Sans"/>
                          <a:ea typeface="方正兰亭黑简体"/>
                        </a:rPr>
                        <a:t>抓包分析工具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1421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altLang="zh-CN" sz="1400" dirty="0" err="1">
                          <a:effectLst/>
                          <a:latin typeface="Huawei Sans"/>
                          <a:ea typeface="方正兰亭黑简体"/>
                        </a:rPr>
                        <a:t>Xcap</a:t>
                      </a:r>
                      <a:r>
                        <a:rPr lang="zh-CN" altLang="en-US" sz="1400" dirty="0">
                          <a:effectLst/>
                          <a:latin typeface="Huawei Sans"/>
                          <a:ea typeface="方正兰亭黑简体"/>
                        </a:rPr>
                        <a:t>或</a:t>
                      </a:r>
                      <a:r>
                        <a:rPr lang="en-US" altLang="zh-CN" sz="1400" dirty="0" err="1">
                          <a:effectLst/>
                          <a:latin typeface="Huawei Sans"/>
                          <a:ea typeface="方正兰亭黑简体"/>
                        </a:rPr>
                        <a:t>xb_ether_tester</a:t>
                      </a:r>
                      <a:endParaRPr lang="zh-CN" alt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altLang="zh-CN" sz="1400" dirty="0">
                          <a:effectLst/>
                          <a:latin typeface="Huawei Sans"/>
                          <a:ea typeface="方正兰亭黑简体"/>
                        </a:rPr>
                        <a:t>QQ</a:t>
                      </a:r>
                      <a:r>
                        <a:rPr lang="zh-CN" altLang="en-US" sz="1400" dirty="0">
                          <a:effectLst/>
                          <a:latin typeface="Huawei Sans"/>
                          <a:ea typeface="方正兰亭黑简体"/>
                        </a:rPr>
                        <a:t>群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altLang="en-US" sz="1400" dirty="0">
                          <a:effectLst/>
                          <a:latin typeface="Huawei Sans"/>
                          <a:ea typeface="方正兰亭黑简体"/>
                        </a:rPr>
                        <a:t>数据包模拟发送工具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60579690"/>
                  </a:ext>
                </a:extLst>
              </a:tr>
              <a:tr h="414217"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altLang="zh-CN" sz="1400" dirty="0" err="1">
                          <a:effectLst/>
                          <a:latin typeface="Huawei Sans"/>
                          <a:ea typeface="方正兰亭黑简体"/>
                        </a:rPr>
                        <a:t>Mobaxterm</a:t>
                      </a:r>
                      <a:endParaRPr lang="zh-CN" alt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en-US" altLang="zh-CN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https://mobaxterm.mobatek.net/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ts val="1200"/>
                        </a:lnSpc>
                        <a:spcBef>
                          <a:spcPts val="400"/>
                        </a:spcBef>
                        <a:spcAft>
                          <a:spcPts val="400"/>
                        </a:spcAft>
                      </a:pPr>
                      <a:r>
                        <a:rPr lang="zh-CN" altLang="en-US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设备管理工具，可仿真</a:t>
                      </a:r>
                      <a:r>
                        <a:rPr lang="en-US" altLang="zh-CN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console</a:t>
                      </a:r>
                      <a:r>
                        <a:rPr lang="zh-CN" altLang="en-US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口和</a:t>
                      </a:r>
                      <a:r>
                        <a:rPr lang="en-US" altLang="zh-CN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telnet/</a:t>
                      </a:r>
                      <a:r>
                        <a:rPr lang="en-US" altLang="zh-CN" sz="1400" dirty="0" err="1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ssh</a:t>
                      </a:r>
                      <a:r>
                        <a:rPr lang="zh-CN" altLang="en-US" sz="1400" dirty="0">
                          <a:effectLst/>
                          <a:latin typeface="Huawei Sans"/>
                          <a:ea typeface="微软雅黑" panose="020B0503020204020204" pitchFamily="34" charset="-122"/>
                        </a:rPr>
                        <a:t>等登录设备</a:t>
                      </a:r>
                      <a:endParaRPr lang="zh-CN" sz="1400" dirty="0">
                        <a:effectLst/>
                        <a:latin typeface="Huawei Sans"/>
                        <a:ea typeface="方正兰亭黑简体"/>
                      </a:endParaRPr>
                    </a:p>
                  </a:txBody>
                  <a:tcPr marL="68580" marR="68580" marT="0" marB="0" anchor="ctr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8" name="矩形 7">
            <a:extLst>
              <a:ext uri="{FF2B5EF4-FFF2-40B4-BE49-F238E27FC236}">
                <a16:creationId xmlns:a16="http://schemas.microsoft.com/office/drawing/2014/main" id="{B91AC957-D4AD-7B26-A92A-8DB8C674F39E}"/>
              </a:ext>
            </a:extLst>
          </p:cNvPr>
          <p:cNvSpPr/>
          <p:nvPr/>
        </p:nvSpPr>
        <p:spPr>
          <a:xfrm>
            <a:off x="772658" y="466005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实验常用工具：需提前下载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F5DC5038-FE3A-D6A3-8B23-0F818CE3A2DC}"/>
              </a:ext>
            </a:extLst>
          </p:cNvPr>
          <p:cNvSpPr/>
          <p:nvPr/>
        </p:nvSpPr>
        <p:spPr>
          <a:xfrm>
            <a:off x="772659" y="1067373"/>
            <a:ext cx="6096000" cy="40011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2000" b="1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课件参考：选择对应章节学习</a:t>
            </a:r>
            <a:endParaRPr lang="en-US" altLang="zh-CN" sz="2000" b="1" dirty="0">
              <a:solidFill>
                <a:srgbClr val="C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9481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目录：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实验概述</a:t>
            </a:r>
            <a:endParaRPr lang="en-US" altLang="zh-CN" sz="2400" dirty="0"/>
          </a:p>
          <a:p>
            <a:r>
              <a:rPr lang="zh-CN" altLang="en-US" sz="2400" b="1" dirty="0">
                <a:solidFill>
                  <a:srgbClr val="C00000"/>
                </a:solidFill>
              </a:rPr>
              <a:t>实验二 连通：物理连通性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</a:rPr>
              <a:t>以太网线互连：物理层</a:t>
            </a:r>
            <a:r>
              <a:rPr lang="en-US" altLang="zh-CN" sz="2400" b="1" dirty="0">
                <a:solidFill>
                  <a:srgbClr val="C00000"/>
                </a:solidFill>
              </a:rPr>
              <a:t>L1)</a:t>
            </a:r>
            <a:endParaRPr lang="zh-CN" altLang="en-US" sz="2400" b="1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实验三</a:t>
            </a:r>
            <a:r>
              <a:rPr lang="zh-CN" altLang="en-US" sz="2400" b="1" dirty="0"/>
              <a:t> </a:t>
            </a:r>
            <a:r>
              <a:rPr lang="zh-CN" altLang="en-US" sz="2400" dirty="0"/>
              <a:t>链接：数据帧交互</a:t>
            </a:r>
            <a:r>
              <a:rPr lang="en-US" altLang="zh-CN" sz="2400" dirty="0"/>
              <a:t>(</a:t>
            </a:r>
            <a:r>
              <a:rPr lang="zh-CN" altLang="en-US" sz="2400" dirty="0"/>
              <a:t>以太网：链路层</a:t>
            </a:r>
            <a:r>
              <a:rPr lang="en-US" altLang="zh-CN" sz="2400" dirty="0"/>
              <a:t>L2)</a:t>
            </a:r>
          </a:p>
          <a:p>
            <a:r>
              <a:rPr lang="zh-CN" altLang="en-US" sz="2400" dirty="0"/>
              <a:t>实验四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zh-CN" altLang="en-US" sz="2400" dirty="0"/>
              <a:t>网络：网络选路</a:t>
            </a:r>
            <a:r>
              <a:rPr lang="en-US" altLang="zh-CN" sz="2400" dirty="0"/>
              <a:t>(IP</a:t>
            </a:r>
            <a:r>
              <a:rPr lang="zh-CN" altLang="en-US" sz="2400" dirty="0"/>
              <a:t>路由：网络层</a:t>
            </a:r>
            <a:r>
              <a:rPr lang="en-US" altLang="zh-CN" sz="2400" dirty="0"/>
              <a:t>L3)</a:t>
            </a:r>
          </a:p>
          <a:p>
            <a:r>
              <a:rPr lang="zh-CN" altLang="en-US" sz="2400" dirty="0"/>
              <a:t>选做  应用</a:t>
            </a:r>
            <a:r>
              <a:rPr lang="en-US" altLang="zh-CN" sz="2400" dirty="0"/>
              <a:t>*</a:t>
            </a:r>
            <a:r>
              <a:rPr lang="zh-CN" altLang="en-US" sz="2400" dirty="0"/>
              <a:t>：业务互联</a:t>
            </a:r>
            <a:r>
              <a:rPr lang="en-US" altLang="zh-CN" sz="2400" dirty="0"/>
              <a:t>(</a:t>
            </a:r>
            <a:r>
              <a:rPr lang="en-US" altLang="zh-CN" sz="2400" dirty="0" err="1"/>
              <a:t>Web+http+TCP</a:t>
            </a:r>
            <a:r>
              <a:rPr lang="zh-CN" altLang="en-US" sz="2400" dirty="0"/>
              <a:t>：传输层</a:t>
            </a:r>
            <a:r>
              <a:rPr lang="en-US" altLang="zh-CN" sz="2400" dirty="0"/>
              <a:t>&amp;</a:t>
            </a:r>
            <a:r>
              <a:rPr lang="zh-CN" altLang="en-US" sz="2400" dirty="0"/>
              <a:t>应用层</a:t>
            </a:r>
            <a:r>
              <a:rPr lang="en-US" altLang="zh-CN" sz="2400" dirty="0"/>
              <a:t>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14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1861918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2.1</a:t>
            </a:r>
            <a:r>
              <a:rPr lang="zh-CN" altLang="en-US" dirty="0"/>
              <a:t>：物理连通实验</a:t>
            </a:r>
            <a:r>
              <a:rPr lang="en-US" altLang="zh-CN" dirty="0"/>
              <a:t>(</a:t>
            </a:r>
            <a:r>
              <a:rPr lang="zh-CN" altLang="en-US" dirty="0"/>
              <a:t>制作网线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15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3" y="1321966"/>
            <a:ext cx="6183605" cy="4574337"/>
          </a:xfrm>
        </p:spPr>
        <p:txBody>
          <a:bodyPr/>
          <a:lstStyle/>
          <a:p>
            <a:r>
              <a:rPr lang="zh-CN" altLang="en-US" sz="1600" dirty="0"/>
              <a:t>场景：解决网络连通性问题，构建一条传送数据的通路</a:t>
            </a:r>
            <a:endParaRPr lang="en-US" altLang="zh-CN" sz="1600" dirty="0"/>
          </a:p>
          <a:p>
            <a:endParaRPr lang="en-US" altLang="zh-CN" sz="1600" dirty="0"/>
          </a:p>
          <a:p>
            <a:r>
              <a:rPr lang="zh-CN" altLang="en-US" sz="1600" dirty="0"/>
              <a:t>实验方案：</a:t>
            </a:r>
            <a:endParaRPr lang="en-US" altLang="zh-CN" sz="1400" dirty="0"/>
          </a:p>
          <a:p>
            <a:pPr lvl="1">
              <a:defRPr/>
            </a:pPr>
            <a:r>
              <a:rPr lang="zh-CN" altLang="en-US" sz="1400" dirty="0"/>
              <a:t>制作一根传输速率为 </a:t>
            </a:r>
            <a:r>
              <a:rPr lang="en-US" altLang="zh-CN" sz="1400" dirty="0"/>
              <a:t>Gbit/s </a:t>
            </a:r>
            <a:r>
              <a:rPr lang="zh-CN" altLang="en-US" sz="1400" dirty="0"/>
              <a:t>的以太网线，作为后续实验链路</a:t>
            </a:r>
            <a:endParaRPr lang="en-US" altLang="zh-CN" sz="1400" dirty="0"/>
          </a:p>
          <a:p>
            <a:pPr lvl="1">
              <a:defRPr/>
            </a:pPr>
            <a:r>
              <a:rPr lang="zh-CN" altLang="en-US" sz="1400" dirty="0"/>
              <a:t>网线分为直通网线（</a:t>
            </a:r>
            <a:r>
              <a:rPr lang="en-US" altLang="zh-CN" sz="1400" dirty="0"/>
              <a:t>Straight through cable</a:t>
            </a:r>
            <a:r>
              <a:rPr lang="zh-CN" altLang="en-US" sz="1400" dirty="0"/>
              <a:t>）和交叉网线（</a:t>
            </a:r>
            <a:r>
              <a:rPr lang="en-US" altLang="zh-CN" sz="1400" dirty="0"/>
              <a:t>Crossover cable</a:t>
            </a:r>
            <a:r>
              <a:rPr lang="zh-CN" altLang="en-US" sz="1400" dirty="0"/>
              <a:t>）两种，当前绝大部分网卡</a:t>
            </a:r>
            <a:r>
              <a:rPr lang="en-US" altLang="zh-CN" sz="1400" dirty="0"/>
              <a:t>/</a:t>
            </a:r>
            <a:r>
              <a:rPr lang="zh-CN" altLang="en-US" sz="1400" dirty="0"/>
              <a:t>设备都支持自适应线序，</a:t>
            </a:r>
            <a:r>
              <a:rPr lang="zh-CN" altLang="en-US" sz="1400" b="1" dirty="0">
                <a:solidFill>
                  <a:srgbClr val="C00000"/>
                </a:solidFill>
              </a:rPr>
              <a:t>本实验只需要制作直通网线</a:t>
            </a:r>
            <a:endParaRPr lang="en-US" altLang="zh-CN" sz="1400" b="1" dirty="0">
              <a:solidFill>
                <a:srgbClr val="C00000"/>
              </a:solidFill>
            </a:endParaRPr>
          </a:p>
          <a:p>
            <a:pPr lvl="1">
              <a:defRPr/>
            </a:pPr>
            <a:r>
              <a:rPr lang="zh-CN" altLang="en-US" sz="1400" dirty="0"/>
              <a:t>数据转发实验参见实验</a:t>
            </a:r>
            <a:r>
              <a:rPr lang="en-US" altLang="zh-CN" sz="1400" dirty="0"/>
              <a:t>2 </a:t>
            </a:r>
            <a:r>
              <a:rPr lang="zh-CN" altLang="en-US" sz="1400" dirty="0"/>
              <a:t>链路层实验</a:t>
            </a:r>
            <a:endParaRPr lang="en-US" altLang="zh-CN" sz="1400" dirty="0"/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验收：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zh-CN" altLang="en-US" sz="1400" dirty="0"/>
              <a:t>使用网线测试仪，检测网线状态</a:t>
            </a:r>
            <a:endParaRPr lang="en-US" altLang="zh-CN" sz="1400" dirty="0"/>
          </a:p>
          <a:p>
            <a:pPr marR="0" lvl="1" latinLnBrk="0">
              <a:tabLst/>
              <a:defRPr/>
            </a:pPr>
            <a:r>
              <a:rPr lang="zh-CN" altLang="en-US" sz="1400" dirty="0"/>
              <a:t>网线接入网卡中，查看网卡状态是否正常。</a:t>
            </a:r>
            <a:endParaRPr lang="en-US" altLang="zh-CN" sz="14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EE5ACC-CD8F-7DCE-3FE7-3C68AAFFAFAA}"/>
              </a:ext>
            </a:extLst>
          </p:cNvPr>
          <p:cNvSpPr txBox="1"/>
          <p:nvPr/>
        </p:nvSpPr>
        <p:spPr>
          <a:xfrm>
            <a:off x="5338468" y="4374283"/>
            <a:ext cx="6589576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实验思考：物理层确定的接口特性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、机械特性：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接线器用的类型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网线使用哪种传输媒体？双绞线 </a:t>
            </a:r>
            <a:r>
              <a:rPr lang="en-US" altLang="zh-CN" dirty="0"/>
              <a:t>or </a:t>
            </a:r>
            <a:r>
              <a:rPr lang="zh-CN" altLang="en-US" dirty="0"/>
              <a:t>同轴电缆？</a:t>
            </a:r>
            <a:endParaRPr lang="en-US" altLang="zh-CN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实验使用的线是几类线？是屏蔽线 </a:t>
            </a:r>
            <a:r>
              <a:rPr lang="en-US" altLang="zh-CN" dirty="0"/>
              <a:t>or </a:t>
            </a:r>
            <a:r>
              <a:rPr lang="zh-CN" altLang="en-US" dirty="0"/>
              <a:t>非屏蔽线？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other</a:t>
            </a:r>
            <a:r>
              <a:rPr lang="zh-CN" altLang="en-US" dirty="0"/>
              <a:t>特性</a:t>
            </a:r>
            <a:endParaRPr lang="en-US" altLang="zh-CN" dirty="0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BE95D65-2D09-CA8C-CC95-01DCB6B20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54765" y="970227"/>
            <a:ext cx="3026979" cy="30269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2939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2.1</a:t>
            </a:r>
            <a:r>
              <a:rPr lang="zh-CN" altLang="en-US" dirty="0"/>
              <a:t>：参考资料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16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3" y="1042097"/>
            <a:ext cx="10308167" cy="4517875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参考资料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</a:rPr>
              <a:t>以太交换机产品产品文档</a:t>
            </a:r>
            <a:r>
              <a:rPr lang="en-US" altLang="zh-CN" sz="1400" dirty="0">
                <a:solidFill>
                  <a:srgbClr val="000000"/>
                </a:solidFill>
              </a:rPr>
              <a:t>》</a:t>
            </a:r>
            <a:r>
              <a:rPr lang="zh-CN" altLang="en-US" sz="1400" dirty="0">
                <a:solidFill>
                  <a:srgbClr val="000000"/>
                </a:solidFill>
              </a:rPr>
              <a:t>了解产品</a:t>
            </a:r>
            <a:r>
              <a:rPr lang="en-US" altLang="zh-CN" sz="1400" dirty="0">
                <a:solidFill>
                  <a:srgbClr val="000000"/>
                </a:solidFill>
              </a:rPr>
              <a:t>-&gt;</a:t>
            </a:r>
            <a:r>
              <a:rPr lang="zh-CN" altLang="en-US" sz="1400" dirty="0">
                <a:solidFill>
                  <a:srgbClr val="000000"/>
                </a:solidFill>
              </a:rPr>
              <a:t>硬件描述</a:t>
            </a:r>
            <a:r>
              <a:rPr lang="en-US" altLang="zh-CN" sz="1400" dirty="0">
                <a:solidFill>
                  <a:srgbClr val="000000"/>
                </a:solidFill>
              </a:rPr>
              <a:t>-&gt;</a:t>
            </a:r>
            <a:r>
              <a:rPr lang="zh-CN" altLang="en-US" sz="1400" dirty="0">
                <a:solidFill>
                  <a:srgbClr val="000000"/>
                </a:solidFill>
              </a:rPr>
              <a:t>线缆</a:t>
            </a:r>
            <a:r>
              <a:rPr lang="en-US" altLang="zh-CN" sz="1400" dirty="0">
                <a:solidFill>
                  <a:srgbClr val="000000"/>
                </a:solidFill>
              </a:rPr>
              <a:t>-&gt;</a:t>
            </a:r>
            <a:r>
              <a:rPr lang="zh-CN" altLang="en-US" sz="1400" dirty="0">
                <a:solidFill>
                  <a:srgbClr val="000000"/>
                </a:solidFill>
              </a:rPr>
              <a:t>网线</a:t>
            </a:r>
          </a:p>
          <a:p>
            <a:pPr lvl="1">
              <a:buClr>
                <a:srgbClr val="808080"/>
              </a:buClr>
              <a:buSzPct val="60000"/>
              <a:defRPr/>
            </a:pPr>
            <a:endParaRPr lang="en-US" altLang="zh-CN" sz="14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endParaRPr lang="en-US" altLang="zh-CN" sz="14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endParaRPr lang="en-US" altLang="zh-CN" sz="1200" dirty="0"/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命令参考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en-US" altLang="zh-CN" sz="1200"/>
              <a:t>N/A</a:t>
            </a:r>
            <a:endParaRPr lang="en-US" altLang="zh-CN" sz="1200" dirty="0"/>
          </a:p>
          <a:p>
            <a:pPr marL="801687" lvl="2" indent="0"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8387769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2.2</a:t>
            </a:r>
            <a:r>
              <a:rPr lang="zh-CN" altLang="en-US" dirty="0"/>
              <a:t>：</a:t>
            </a:r>
            <a:r>
              <a:rPr lang="en-US" altLang="zh-CN" dirty="0"/>
              <a:t>2</a:t>
            </a:r>
            <a:r>
              <a:rPr lang="zh-CN" altLang="en-US" dirty="0"/>
              <a:t>台</a:t>
            </a:r>
            <a:r>
              <a:rPr lang="en-US" altLang="zh-CN" dirty="0"/>
              <a:t> PC </a:t>
            </a:r>
            <a:r>
              <a:rPr lang="zh-CN" altLang="en-US" dirty="0"/>
              <a:t>直连组网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17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grpSp>
        <p:nvGrpSpPr>
          <p:cNvPr id="2" name="组合 327">
            <a:extLst>
              <a:ext uri="{FF2B5EF4-FFF2-40B4-BE49-F238E27FC236}">
                <a16:creationId xmlns:a16="http://schemas.microsoft.com/office/drawing/2014/main" id="{5FDA07CB-2AAB-8116-FBC7-35A0F83C0633}"/>
              </a:ext>
            </a:extLst>
          </p:cNvPr>
          <p:cNvGrpSpPr>
            <a:grpSpLocks/>
          </p:cNvGrpSpPr>
          <p:nvPr/>
        </p:nvGrpSpPr>
        <p:grpSpPr bwMode="auto">
          <a:xfrm>
            <a:off x="7146871" y="1227141"/>
            <a:ext cx="293360" cy="643464"/>
            <a:chOff x="727075" y="3775076"/>
            <a:chExt cx="406400" cy="754063"/>
          </a:xfrm>
        </p:grpSpPr>
        <p:sp>
          <p:nvSpPr>
            <p:cNvPr id="4" name="Freeform 95">
              <a:extLst>
                <a:ext uri="{FF2B5EF4-FFF2-40B4-BE49-F238E27FC236}">
                  <a16:creationId xmlns:a16="http://schemas.microsoft.com/office/drawing/2014/main" id="{45AE8DD5-ED2B-3386-B652-8016B4595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96">
              <a:extLst>
                <a:ext uri="{FF2B5EF4-FFF2-40B4-BE49-F238E27FC236}">
                  <a16:creationId xmlns:a16="http://schemas.microsoft.com/office/drawing/2014/main" id="{733ACC92-82A2-6307-21E5-76416498B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97">
              <a:extLst>
                <a:ext uri="{FF2B5EF4-FFF2-40B4-BE49-F238E27FC236}">
                  <a16:creationId xmlns:a16="http://schemas.microsoft.com/office/drawing/2014/main" id="{3D12007C-A17A-5CE8-4EDA-B8E585536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98">
              <a:extLst>
                <a:ext uri="{FF2B5EF4-FFF2-40B4-BE49-F238E27FC236}">
                  <a16:creationId xmlns:a16="http://schemas.microsoft.com/office/drawing/2014/main" id="{6B42CFEC-73DD-D8B1-B829-37E9A6E53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99">
              <a:extLst>
                <a:ext uri="{FF2B5EF4-FFF2-40B4-BE49-F238E27FC236}">
                  <a16:creationId xmlns:a16="http://schemas.microsoft.com/office/drawing/2014/main" id="{FE940A45-4838-16C6-A360-4D04B84F6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00">
              <a:extLst>
                <a:ext uri="{FF2B5EF4-FFF2-40B4-BE49-F238E27FC236}">
                  <a16:creationId xmlns:a16="http://schemas.microsoft.com/office/drawing/2014/main" id="{4A05AC1C-43F3-1528-EED6-6C66AC0AF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1">
              <a:extLst>
                <a:ext uri="{FF2B5EF4-FFF2-40B4-BE49-F238E27FC236}">
                  <a16:creationId xmlns:a16="http://schemas.microsoft.com/office/drawing/2014/main" id="{A08D2E69-3741-EC07-3385-D9E4DE37D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ED17EC3-7C97-DE4B-0972-BC7D7B416594}"/>
              </a:ext>
            </a:extLst>
          </p:cNvPr>
          <p:cNvCxnSpPr>
            <a:cxnSpLocks/>
          </p:cNvCxnSpPr>
          <p:nvPr/>
        </p:nvCxnSpPr>
        <p:spPr bwMode="auto">
          <a:xfrm>
            <a:off x="7440231" y="1560387"/>
            <a:ext cx="3022765" cy="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24" name="组合 327">
            <a:extLst>
              <a:ext uri="{FF2B5EF4-FFF2-40B4-BE49-F238E27FC236}">
                <a16:creationId xmlns:a16="http://schemas.microsoft.com/office/drawing/2014/main" id="{927EE481-45D2-DC18-D638-6DEF513AF740}"/>
              </a:ext>
            </a:extLst>
          </p:cNvPr>
          <p:cNvGrpSpPr>
            <a:grpSpLocks/>
          </p:cNvGrpSpPr>
          <p:nvPr/>
        </p:nvGrpSpPr>
        <p:grpSpPr bwMode="auto">
          <a:xfrm>
            <a:off x="10466584" y="1227793"/>
            <a:ext cx="293360" cy="643464"/>
            <a:chOff x="727075" y="3775076"/>
            <a:chExt cx="406400" cy="754063"/>
          </a:xfrm>
        </p:grpSpPr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36478E14-B9C1-20B6-589B-B55DA01C808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51DEA778-AAD9-1BD4-0177-534E330D9DF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86EB6BF3-D9CE-1641-1139-95014140745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3B386C53-6D81-2421-BCA6-E6C89A9E154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00D2EEA3-5C38-7FB0-5166-FF33C1B7A6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BDADC0EA-3A32-146E-DF0B-6E3E61127E86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4E03E708-972B-3E4B-6A63-06F0752DD7B9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5527" y="1174822"/>
            <a:ext cx="7141700" cy="5472877"/>
          </a:xfrm>
        </p:spPr>
        <p:txBody>
          <a:bodyPr/>
          <a:lstStyle/>
          <a:p>
            <a:r>
              <a:rPr lang="zh-CN" altLang="en-US" sz="1400" dirty="0"/>
              <a:t>场景：</a:t>
            </a:r>
            <a:r>
              <a:rPr lang="en-US" altLang="zh-CN" sz="1400" dirty="0"/>
              <a:t>2</a:t>
            </a:r>
            <a:r>
              <a:rPr lang="zh-CN" altLang="en-US" sz="1400" dirty="0"/>
              <a:t>台</a:t>
            </a:r>
            <a:r>
              <a:rPr lang="en-US" altLang="zh-CN" sz="1400" dirty="0"/>
              <a:t>PC </a:t>
            </a:r>
            <a:r>
              <a:rPr lang="zh-CN" altLang="en-US" sz="1400" dirty="0"/>
              <a:t>近距离 组网，娱乐，共享资源</a:t>
            </a:r>
            <a:endParaRPr lang="en-US" altLang="zh-CN" sz="1400" dirty="0"/>
          </a:p>
          <a:p>
            <a:pPr lvl="1"/>
            <a:r>
              <a:rPr lang="zh-CN" altLang="en-US" sz="1200" dirty="0"/>
              <a:t>两台</a:t>
            </a:r>
            <a:r>
              <a:rPr lang="en-US" altLang="zh-CN" sz="1200" dirty="0"/>
              <a:t>PC</a:t>
            </a:r>
            <a:r>
              <a:rPr lang="zh-CN" altLang="en-US" sz="1200" dirty="0"/>
              <a:t>机直接组网，共享资源</a:t>
            </a:r>
            <a:endParaRPr lang="en-US" altLang="zh-CN" sz="1400" dirty="0"/>
          </a:p>
          <a:p>
            <a:r>
              <a:rPr lang="zh-CN" altLang="en-US" sz="1400" dirty="0"/>
              <a:t>实验方案：</a:t>
            </a:r>
            <a:endParaRPr lang="en-US" altLang="zh-CN" sz="1200" dirty="0"/>
          </a:p>
          <a:p>
            <a:pPr lvl="1">
              <a:defRPr/>
            </a:pPr>
            <a:r>
              <a:rPr lang="zh-CN" altLang="en-US" sz="1200" dirty="0"/>
              <a:t>确定</a:t>
            </a:r>
            <a:r>
              <a:rPr lang="en-US" altLang="zh-CN" sz="1200" dirty="0"/>
              <a:t>PC</a:t>
            </a:r>
            <a:r>
              <a:rPr lang="zh-CN" altLang="en-US" sz="1200" dirty="0"/>
              <a:t>机可支持的网卡类型，选择物理通道。网卡可以有多种选择，本实验均采用以太网卡</a:t>
            </a:r>
            <a:r>
              <a:rPr lang="en-US" altLang="zh-CN" sz="1200" dirty="0"/>
              <a:t>+</a:t>
            </a:r>
            <a:r>
              <a:rPr lang="zh-CN" altLang="en-US" sz="1200" dirty="0"/>
              <a:t>网线方式</a:t>
            </a:r>
          </a:p>
          <a:p>
            <a:pPr lvl="1">
              <a:defRPr/>
            </a:pPr>
            <a:r>
              <a:rPr lang="zh-CN" altLang="en-US" sz="1200" dirty="0"/>
              <a:t>确定使用的通信协议。本实验</a:t>
            </a:r>
            <a:r>
              <a:rPr lang="en-US" altLang="zh-CN" sz="1200" dirty="0"/>
              <a:t>PC</a:t>
            </a:r>
            <a:r>
              <a:rPr lang="zh-CN" altLang="en-US" sz="1200" dirty="0"/>
              <a:t>间可使用非</a:t>
            </a:r>
            <a:r>
              <a:rPr lang="en-US" altLang="zh-CN" sz="1200" dirty="0"/>
              <a:t>IP</a:t>
            </a:r>
            <a:r>
              <a:rPr lang="zh-CN" altLang="en-US" sz="1200" dirty="0"/>
              <a:t>协议通信，后续实验都采用事实标准</a:t>
            </a:r>
            <a:r>
              <a:rPr lang="en-US" altLang="zh-CN" sz="1200" dirty="0"/>
              <a:t>IP</a:t>
            </a:r>
            <a:r>
              <a:rPr lang="zh-CN" altLang="en-US" sz="1200" dirty="0"/>
              <a:t>协议</a:t>
            </a:r>
            <a:endParaRPr lang="en-US" altLang="zh-CN" sz="1200" dirty="0"/>
          </a:p>
          <a:p>
            <a:pPr lvl="1">
              <a:defRPr/>
            </a:pPr>
            <a:r>
              <a:rPr lang="en-US" altLang="zh-CN" sz="1200" dirty="0"/>
              <a:t>PC</a:t>
            </a:r>
            <a:r>
              <a:rPr lang="zh-CN" altLang="en-US" sz="1200" dirty="0"/>
              <a:t>使用</a:t>
            </a:r>
            <a:r>
              <a:rPr lang="en-US" altLang="zh-CN" sz="1200" dirty="0" err="1"/>
              <a:t>xcap</a:t>
            </a:r>
            <a:r>
              <a:rPr lang="zh-CN" altLang="en-US" sz="1200" dirty="0"/>
              <a:t>模拟发送以太报文</a:t>
            </a:r>
            <a:r>
              <a:rPr lang="en-US" altLang="zh-CN" sz="1200" dirty="0"/>
              <a:t>(</a:t>
            </a:r>
            <a:r>
              <a:rPr lang="zh-CN" altLang="en-US" sz="1200" dirty="0"/>
              <a:t>设置为非</a:t>
            </a:r>
            <a:r>
              <a:rPr lang="en-US" altLang="zh-CN" sz="1200" dirty="0"/>
              <a:t>IP</a:t>
            </a:r>
            <a:r>
              <a:rPr lang="zh-CN" altLang="en-US" sz="1200" dirty="0"/>
              <a:t>包，例如用</a:t>
            </a:r>
            <a:r>
              <a:rPr lang="en-US" altLang="zh-CN" sz="1200" dirty="0"/>
              <a:t>IPX</a:t>
            </a:r>
            <a:r>
              <a:rPr lang="zh-CN" altLang="en-US" sz="1200" dirty="0"/>
              <a:t>协议</a:t>
            </a:r>
            <a:r>
              <a:rPr lang="en-US" altLang="zh-CN" sz="1200" dirty="0"/>
              <a:t>)</a:t>
            </a:r>
          </a:p>
          <a:p>
            <a:pPr lvl="2">
              <a:defRPr/>
            </a:pPr>
            <a:r>
              <a:rPr lang="zh-CN" altLang="en-US" sz="1100" dirty="0"/>
              <a:t>目的</a:t>
            </a:r>
            <a:r>
              <a:rPr lang="en-US" altLang="zh-CN" sz="1100" dirty="0"/>
              <a:t>MAC </a:t>
            </a:r>
            <a:r>
              <a:rPr lang="zh-CN" altLang="en-US" sz="1100" dirty="0"/>
              <a:t>设置为广播</a:t>
            </a:r>
            <a:r>
              <a:rPr lang="en-US" altLang="zh-CN" sz="1100" dirty="0"/>
              <a:t>MAC</a:t>
            </a:r>
          </a:p>
          <a:p>
            <a:pPr lvl="2">
              <a:defRPr/>
            </a:pPr>
            <a:r>
              <a:rPr lang="zh-CN" altLang="en-US" sz="1100" dirty="0"/>
              <a:t>目的</a:t>
            </a:r>
            <a:r>
              <a:rPr lang="en-US" altLang="zh-CN" sz="1100" dirty="0"/>
              <a:t>MAC </a:t>
            </a:r>
            <a:r>
              <a:rPr lang="zh-CN" altLang="en-US" sz="1100" dirty="0"/>
              <a:t>设置为对端</a:t>
            </a:r>
            <a:r>
              <a:rPr lang="en-US" altLang="zh-CN" sz="1100" dirty="0"/>
              <a:t>PC</a:t>
            </a:r>
            <a:r>
              <a:rPr lang="zh-CN" altLang="en-US" sz="1100" dirty="0"/>
              <a:t>机</a:t>
            </a:r>
            <a:r>
              <a:rPr lang="en-US" altLang="zh-CN" sz="1100" dirty="0"/>
              <a:t>MAC</a:t>
            </a:r>
          </a:p>
          <a:p>
            <a:pPr lvl="2">
              <a:defRPr/>
            </a:pPr>
            <a:r>
              <a:rPr lang="zh-CN" altLang="en-US" sz="1100" dirty="0"/>
              <a:t>目的</a:t>
            </a:r>
            <a:r>
              <a:rPr lang="en-US" altLang="zh-CN" sz="1100" dirty="0"/>
              <a:t>MAC </a:t>
            </a:r>
            <a:r>
              <a:rPr lang="zh-CN" altLang="en-US" sz="1100" dirty="0"/>
              <a:t>设置为未知的单播</a:t>
            </a:r>
            <a:r>
              <a:rPr lang="en-US" altLang="zh-CN" sz="1100" dirty="0"/>
              <a:t>MAC</a:t>
            </a:r>
            <a:endParaRPr lang="en-US" altLang="zh-CN" dirty="0">
              <a:solidFill>
                <a:srgbClr val="000000"/>
              </a:solidFill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验收：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en-US" altLang="zh-CN" sz="1200" dirty="0"/>
              <a:t>PC</a:t>
            </a:r>
            <a:r>
              <a:rPr lang="zh-CN" altLang="en-US" sz="1200" dirty="0"/>
              <a:t>机抓包分析接收到的以太报文，思考看到的报文有何差异，为什么？</a:t>
            </a:r>
            <a:endParaRPr lang="en-US" altLang="zh-CN" sz="1200" dirty="0"/>
          </a:p>
          <a:p>
            <a:pPr marL="401637" marR="0" lvl="1" indent="0" latinLnBrk="0">
              <a:buNone/>
              <a:tabLst/>
              <a:defRPr/>
            </a:pPr>
            <a:r>
              <a:rPr lang="en-US" altLang="zh-CN" sz="1200" dirty="0"/>
              <a:t>*</a:t>
            </a:r>
            <a:r>
              <a:rPr lang="zh-CN" altLang="en-US" sz="1200" dirty="0"/>
              <a:t>注意：</a:t>
            </a:r>
            <a:endParaRPr lang="en-US" altLang="zh-CN" sz="1200" dirty="0"/>
          </a:p>
          <a:p>
            <a:pPr marR="0" lvl="2" latinLnBrk="0">
              <a:tabLst/>
              <a:defRPr/>
            </a:pPr>
            <a:r>
              <a:rPr lang="en-US" altLang="zh-CN" sz="1100" dirty="0" err="1"/>
              <a:t>xcap</a:t>
            </a:r>
            <a:r>
              <a:rPr lang="zh-CN" altLang="en-US" sz="1100" dirty="0"/>
              <a:t>不支持网卡热插拔，</a:t>
            </a:r>
            <a:r>
              <a:rPr lang="en-US" altLang="zh-CN" sz="1100" dirty="0"/>
              <a:t>USB</a:t>
            </a:r>
            <a:r>
              <a:rPr lang="zh-CN" altLang="en-US" sz="1100" dirty="0"/>
              <a:t>转</a:t>
            </a:r>
            <a:r>
              <a:rPr lang="en-US" altLang="zh-CN" sz="1100" dirty="0"/>
              <a:t>RJ45</a:t>
            </a:r>
            <a:r>
              <a:rPr lang="zh-CN" altLang="en-US" sz="1100" dirty="0"/>
              <a:t>网卡插拔后需要重启</a:t>
            </a:r>
            <a:r>
              <a:rPr lang="en-US" altLang="zh-CN" sz="1100" dirty="0"/>
              <a:t>PC</a:t>
            </a:r>
            <a:r>
              <a:rPr lang="zh-CN" altLang="en-US" sz="1100" dirty="0"/>
              <a:t>机。</a:t>
            </a:r>
            <a:r>
              <a:rPr lang="en-US" altLang="zh-CN" sz="1100" dirty="0" err="1"/>
              <a:t>Xcap</a:t>
            </a:r>
            <a:r>
              <a:rPr lang="zh-CN" altLang="en-US" sz="1100" dirty="0"/>
              <a:t>需要安装</a:t>
            </a:r>
            <a:r>
              <a:rPr lang="en-US" altLang="zh-CN" sz="1100" dirty="0" err="1"/>
              <a:t>winpcap</a:t>
            </a:r>
            <a:r>
              <a:rPr lang="zh-CN" altLang="en-US" sz="1100" dirty="0"/>
              <a:t>驱动</a:t>
            </a:r>
            <a:endParaRPr lang="en-US" altLang="zh-CN" sz="1100" dirty="0"/>
          </a:p>
          <a:p>
            <a:pPr marR="0" lvl="2" latinLnBrk="0">
              <a:tabLst/>
              <a:defRPr/>
            </a:pPr>
            <a:r>
              <a:rPr lang="en-US" altLang="zh-CN" sz="1100" dirty="0"/>
              <a:t>Wireshark </a:t>
            </a:r>
            <a:r>
              <a:rPr lang="zh-CN" altLang="en-US" sz="1100" dirty="0"/>
              <a:t>抓包的两种模式，实验中都使用混杂模式。</a:t>
            </a:r>
            <a:r>
              <a:rPr lang="en-US" altLang="zh-CN" sz="1100" dirty="0"/>
              <a:t>Wireshark </a:t>
            </a:r>
            <a:r>
              <a:rPr lang="zh-CN" altLang="en-US" sz="1100" dirty="0"/>
              <a:t>需要安装</a:t>
            </a:r>
            <a:r>
              <a:rPr lang="en-US" altLang="zh-CN" sz="1100" dirty="0" err="1"/>
              <a:t>npcap</a:t>
            </a:r>
            <a:r>
              <a:rPr lang="zh-CN" altLang="en-US" sz="1100" dirty="0"/>
              <a:t>驱动</a:t>
            </a:r>
            <a:endParaRPr lang="en-US" altLang="zh-CN" sz="1100" dirty="0"/>
          </a:p>
          <a:p>
            <a:pPr marR="0" lvl="2" latinLnBrk="0">
              <a:tabLst/>
              <a:defRPr/>
            </a:pPr>
            <a:r>
              <a:rPr lang="zh-CN" altLang="en-US" sz="1100" dirty="0"/>
              <a:t>同一台</a:t>
            </a:r>
            <a:r>
              <a:rPr lang="en-US" altLang="zh-CN" sz="1100" dirty="0"/>
              <a:t>PC</a:t>
            </a:r>
            <a:r>
              <a:rPr lang="zh-CN" altLang="en-US" sz="1100" dirty="0"/>
              <a:t>机上尽量不要同时使用</a:t>
            </a:r>
            <a:r>
              <a:rPr lang="en-US" altLang="zh-CN" sz="1100" dirty="0" err="1"/>
              <a:t>xcap</a:t>
            </a:r>
            <a:r>
              <a:rPr lang="zh-CN" altLang="en-US" sz="1100" dirty="0"/>
              <a:t>和</a:t>
            </a:r>
            <a:r>
              <a:rPr lang="en-US" altLang="zh-CN" sz="1100" dirty="0"/>
              <a:t>Wireshark</a:t>
            </a:r>
            <a:r>
              <a:rPr lang="zh-CN" altLang="en-US" sz="1100" dirty="0"/>
              <a:t>，</a:t>
            </a:r>
            <a:r>
              <a:rPr lang="en-US" altLang="zh-CN" sz="1100" dirty="0" err="1"/>
              <a:t>winpcap</a:t>
            </a:r>
            <a:r>
              <a:rPr lang="zh-CN" altLang="en-US" sz="1100" dirty="0"/>
              <a:t>和</a:t>
            </a:r>
            <a:r>
              <a:rPr lang="en-US" altLang="zh-CN" sz="1100" dirty="0" err="1"/>
              <a:t>npcap</a:t>
            </a:r>
            <a:r>
              <a:rPr lang="en-US" altLang="zh-CN" sz="1100" dirty="0"/>
              <a:t> </a:t>
            </a:r>
            <a:r>
              <a:rPr lang="zh-CN" altLang="en-US" sz="1100" dirty="0"/>
              <a:t>同时使用可能会有问题</a:t>
            </a:r>
            <a:endParaRPr lang="en-US" altLang="zh-CN" sz="1100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8FEE5ACC-CD8F-7DCE-3FE7-3C68AAFFAFAA}"/>
              </a:ext>
            </a:extLst>
          </p:cNvPr>
          <p:cNvSpPr txBox="1"/>
          <p:nvPr/>
        </p:nvSpPr>
        <p:spPr>
          <a:xfrm>
            <a:off x="5400429" y="6298583"/>
            <a:ext cx="6789680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实验思考：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、抓包看到的以太网帧，与物理链路上传输的数据，有哪些差异？</a:t>
            </a: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AEB617FE-133C-F1D9-B062-BE8B45DB60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307" y="1959073"/>
            <a:ext cx="4104043" cy="4035895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344781D5-0ED4-9B40-2C95-4FB50B7827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60592" y="3111366"/>
            <a:ext cx="5363321" cy="1712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8228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2.2</a:t>
            </a:r>
            <a:r>
              <a:rPr lang="zh-CN" altLang="en-US" dirty="0"/>
              <a:t>：参考资料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18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14" name="内容占位符 16">
            <a:extLst>
              <a:ext uri="{FF2B5EF4-FFF2-40B4-BE49-F238E27FC236}">
                <a16:creationId xmlns:a16="http://schemas.microsoft.com/office/drawing/2014/main" id="{EDBAF5C9-EC1C-1840-7236-4CBF58B23F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3" y="1042097"/>
            <a:ext cx="10618818" cy="4517875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参考资料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401637" marR="0" lvl="1" indent="0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None/>
              <a:tabLst/>
              <a:defRPr/>
            </a:pPr>
            <a:r>
              <a:rPr lang="en-US" altLang="zh-CN" sz="1200" dirty="0"/>
              <a:t>N/A</a:t>
            </a: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命令参考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en-US" altLang="zh-CN" sz="1200" dirty="0"/>
              <a:t>PC</a:t>
            </a:r>
            <a:r>
              <a:rPr lang="zh-CN" altLang="en-US" sz="1200" dirty="0"/>
              <a:t>机上查询</a:t>
            </a:r>
            <a:r>
              <a:rPr lang="en-US" altLang="zh-CN" sz="1200" dirty="0"/>
              <a:t>MAC</a:t>
            </a:r>
            <a:r>
              <a:rPr lang="zh-CN" altLang="en-US" sz="1200" dirty="0"/>
              <a:t>地址：  </a:t>
            </a:r>
            <a:r>
              <a:rPr lang="en-US" altLang="zh-CN" sz="1200" dirty="0" err="1"/>
              <a:t>cmd</a:t>
            </a:r>
            <a:r>
              <a:rPr lang="zh-CN" altLang="en-US" sz="1200" dirty="0"/>
              <a:t>应用下   </a:t>
            </a:r>
            <a:r>
              <a:rPr lang="en-US" altLang="zh-CN" sz="1200" dirty="0"/>
              <a:t>ipconfig /all</a:t>
            </a:r>
          </a:p>
          <a:p>
            <a:pPr marL="801687" lvl="2" indent="0"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6409004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FDF104-E7B3-322C-5C8A-2DFE406596CC}"/>
              </a:ext>
            </a:extLst>
          </p:cNvPr>
          <p:cNvSpPr txBox="1"/>
          <p:nvPr/>
        </p:nvSpPr>
        <p:spPr>
          <a:xfrm>
            <a:off x="1177159" y="1231402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回到</a:t>
            </a:r>
            <a:r>
              <a:rPr lang="en-US" altLang="zh-CN" sz="2400" dirty="0"/>
              <a:t>50 </a:t>
            </a:r>
            <a:r>
              <a:rPr lang="zh-CN" altLang="en-US" sz="2400" dirty="0"/>
              <a:t>年前，有多台计算机，你怎样让它们共享资源？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B77DCA-8F84-1493-7AC7-C649B5C67193}"/>
              </a:ext>
            </a:extLst>
          </p:cNvPr>
          <p:cNvSpPr txBox="1"/>
          <p:nvPr/>
        </p:nvSpPr>
        <p:spPr>
          <a:xfrm>
            <a:off x="1449223" y="2136108"/>
            <a:ext cx="46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、计算机间连通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7C6C31-4E30-DA74-C173-2AF11E7BFC80}"/>
              </a:ext>
            </a:extLst>
          </p:cNvPr>
          <p:cNvSpPr txBox="1"/>
          <p:nvPr/>
        </p:nvSpPr>
        <p:spPr>
          <a:xfrm>
            <a:off x="1449223" y="431414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、共享资源</a:t>
            </a: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DA4A94E-B9CF-1444-79E7-99F871F155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26637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855139" y="358778"/>
            <a:ext cx="11202182" cy="868363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2.3</a:t>
            </a:r>
            <a:r>
              <a:rPr lang="zh-CN" altLang="en-US" dirty="0"/>
              <a:t>：多</a:t>
            </a:r>
            <a:r>
              <a:rPr lang="en-US" altLang="zh-CN" dirty="0"/>
              <a:t> PC </a:t>
            </a:r>
            <a:r>
              <a:rPr lang="zh-CN" altLang="en-US" dirty="0"/>
              <a:t>通过集线器</a:t>
            </a:r>
            <a:r>
              <a:rPr lang="en-US" altLang="zh-CN" dirty="0"/>
              <a:t>HUB</a:t>
            </a:r>
            <a:r>
              <a:rPr lang="zh-CN" altLang="en-US" dirty="0"/>
              <a:t>组网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19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4797" y="1321966"/>
            <a:ext cx="5259681" cy="5028711"/>
          </a:xfrm>
        </p:spPr>
        <p:txBody>
          <a:bodyPr/>
          <a:lstStyle/>
          <a:p>
            <a:r>
              <a:rPr lang="zh-CN" altLang="en-US" sz="1600" dirty="0"/>
              <a:t>场景：网络规模扩大，</a:t>
            </a:r>
            <a:r>
              <a:rPr lang="en-US" altLang="zh-CN" sz="1600" dirty="0"/>
              <a:t>10~20PC </a:t>
            </a:r>
            <a:r>
              <a:rPr lang="zh-CN" altLang="en-US" sz="1600" dirty="0"/>
              <a:t>近距离组网</a:t>
            </a:r>
            <a:endParaRPr lang="en-US" altLang="zh-CN" sz="1600" dirty="0"/>
          </a:p>
          <a:p>
            <a:pPr lvl="1"/>
            <a:r>
              <a:rPr lang="zh-CN" altLang="en-US" sz="1400" dirty="0"/>
              <a:t>多台近距离 </a:t>
            </a:r>
            <a:r>
              <a:rPr lang="en-US" altLang="zh-CN" sz="1400" dirty="0"/>
              <a:t>PC</a:t>
            </a:r>
            <a:r>
              <a:rPr lang="zh-CN" altLang="en-US" sz="1400" dirty="0"/>
              <a:t>机 互连组网</a:t>
            </a:r>
            <a:endParaRPr lang="en-US" altLang="zh-CN" sz="1400" dirty="0"/>
          </a:p>
          <a:p>
            <a:pPr lvl="1"/>
            <a:endParaRPr lang="en-US" altLang="zh-CN" sz="1400" dirty="0"/>
          </a:p>
          <a:p>
            <a:r>
              <a:rPr lang="zh-CN" altLang="en-US" sz="1600" dirty="0"/>
              <a:t>实施方案：</a:t>
            </a:r>
            <a:endParaRPr lang="en-US" altLang="zh-CN" sz="1600" dirty="0"/>
          </a:p>
          <a:p>
            <a:pPr lvl="1"/>
            <a:r>
              <a:rPr lang="zh-CN" altLang="en-US" sz="1400" dirty="0"/>
              <a:t>交换机关闭</a:t>
            </a:r>
            <a:r>
              <a:rPr lang="en-US" altLang="zh-CN" sz="1400" dirty="0"/>
              <a:t>mac</a:t>
            </a:r>
            <a:r>
              <a:rPr lang="zh-CN" altLang="en-US" sz="1400" dirty="0"/>
              <a:t>学习，广播转发，用来模拟</a:t>
            </a:r>
            <a:r>
              <a:rPr lang="en-US" altLang="zh-CN" sz="1400" dirty="0"/>
              <a:t>HUB</a:t>
            </a:r>
            <a:r>
              <a:rPr lang="en-US" altLang="zh-CN" sz="1400" dirty="0">
                <a:solidFill>
                  <a:schemeClr val="tx2"/>
                </a:solidFill>
              </a:rPr>
              <a:t>*</a:t>
            </a:r>
            <a:r>
              <a:rPr lang="en-US" altLang="zh-CN" sz="1400" dirty="0"/>
              <a:t>(</a:t>
            </a:r>
            <a:r>
              <a:rPr lang="zh-CN" altLang="en-US" sz="1400" dirty="0"/>
              <a:t>实验老师已经预置</a:t>
            </a:r>
            <a:r>
              <a:rPr lang="en-US" altLang="zh-CN" sz="1400" dirty="0"/>
              <a:t>)</a:t>
            </a:r>
          </a:p>
          <a:p>
            <a:pPr lvl="1"/>
            <a:r>
              <a:rPr lang="en-US" altLang="zh-CN" sz="1400" dirty="0"/>
              <a:t>PC</a:t>
            </a:r>
            <a:r>
              <a:rPr lang="zh-CN" altLang="en-US" sz="1400" dirty="0"/>
              <a:t>机间使用网线连接集线器</a:t>
            </a:r>
            <a:r>
              <a:rPr lang="en-US" altLang="zh-CN" sz="1400" dirty="0"/>
              <a:t>HUB</a:t>
            </a:r>
            <a:r>
              <a:rPr lang="zh-CN" altLang="en-US" sz="1400" dirty="0"/>
              <a:t>，实现互连</a:t>
            </a:r>
            <a:endParaRPr lang="en-US" altLang="zh-CN" sz="1400" dirty="0"/>
          </a:p>
          <a:p>
            <a:pPr lvl="1"/>
            <a:r>
              <a:rPr lang="en-US" altLang="zh-CN" sz="1400" dirty="0"/>
              <a:t>PC</a:t>
            </a:r>
            <a:r>
              <a:rPr lang="zh-CN" altLang="en-US" sz="1400" dirty="0"/>
              <a:t>间使用</a:t>
            </a:r>
            <a:r>
              <a:rPr lang="en-US" altLang="zh-CN" sz="1400" dirty="0" err="1"/>
              <a:t>xcap</a:t>
            </a:r>
            <a:r>
              <a:rPr lang="en-US" altLang="zh-CN" sz="1400" dirty="0"/>
              <a:t> </a:t>
            </a:r>
            <a:r>
              <a:rPr lang="zh-CN" altLang="en-US" sz="1400" dirty="0"/>
              <a:t>模拟发送以太报文</a:t>
            </a:r>
            <a:r>
              <a:rPr lang="en-US" altLang="zh-CN" sz="1400" dirty="0"/>
              <a:t>(</a:t>
            </a:r>
            <a:r>
              <a:rPr lang="zh-CN" altLang="en-US" sz="1400" dirty="0"/>
              <a:t>可以设置为非</a:t>
            </a:r>
            <a:r>
              <a:rPr lang="en-US" altLang="zh-CN" sz="1400" dirty="0"/>
              <a:t>IP</a:t>
            </a:r>
            <a:r>
              <a:rPr lang="zh-CN" altLang="en-US" sz="1400" dirty="0"/>
              <a:t>包</a:t>
            </a:r>
            <a:r>
              <a:rPr lang="en-US" altLang="zh-CN" sz="1400" dirty="0"/>
              <a:t>)</a:t>
            </a: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验收：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en-US" altLang="zh-CN" sz="1400" dirty="0"/>
              <a:t>PC</a:t>
            </a:r>
            <a:r>
              <a:rPr lang="zh-CN" altLang="en-US" sz="1400" dirty="0"/>
              <a:t>机抓包分析，收到哪几台</a:t>
            </a:r>
            <a:r>
              <a:rPr lang="en-US" altLang="zh-CN" sz="1400" dirty="0"/>
              <a:t>PC</a:t>
            </a:r>
            <a:r>
              <a:rPr lang="zh-CN" altLang="en-US" sz="1400" dirty="0"/>
              <a:t>报文，为什么？</a:t>
            </a:r>
            <a:endParaRPr lang="en-US" altLang="zh-CN" sz="1400" dirty="0"/>
          </a:p>
          <a:p>
            <a:pPr marR="0" lvl="1" latinLnBrk="0">
              <a:tabLst/>
              <a:defRPr/>
            </a:pPr>
            <a:endParaRPr lang="en-US" altLang="zh-CN" sz="1400" dirty="0"/>
          </a:p>
          <a:p>
            <a:pPr marL="401637" marR="0" lvl="1" indent="0" latinLnBrk="0">
              <a:buNone/>
              <a:tabLst/>
              <a:defRPr/>
            </a:pPr>
            <a:r>
              <a:rPr lang="en-US" altLang="zh-CN" sz="1400" dirty="0">
                <a:solidFill>
                  <a:schemeClr val="tx2"/>
                </a:solidFill>
              </a:rPr>
              <a:t>* </a:t>
            </a:r>
            <a:r>
              <a:rPr lang="zh-CN" altLang="en-US" sz="1400" dirty="0">
                <a:solidFill>
                  <a:schemeClr val="tx2"/>
                </a:solidFill>
              </a:rPr>
              <a:t>注</a:t>
            </a:r>
            <a:r>
              <a:rPr lang="zh-CN" altLang="en-US" sz="1400" dirty="0"/>
              <a:t>：只能模拟</a:t>
            </a:r>
            <a:r>
              <a:rPr lang="en-US" altLang="zh-CN" sz="1400" dirty="0"/>
              <a:t>HUB</a:t>
            </a:r>
            <a:r>
              <a:rPr lang="zh-CN" altLang="en-US" sz="1400" dirty="0"/>
              <a:t>的广播机制，无法模拟冲突域</a:t>
            </a:r>
            <a:endParaRPr lang="en-US" altLang="zh-CN" sz="14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1521388-1308-5D5B-E29E-9A75093355E6}"/>
              </a:ext>
            </a:extLst>
          </p:cNvPr>
          <p:cNvSpPr txBox="1"/>
          <p:nvPr/>
        </p:nvSpPr>
        <p:spPr>
          <a:xfrm>
            <a:off x="5472488" y="5246196"/>
            <a:ext cx="653064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实验思考：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PC</a:t>
            </a:r>
            <a:r>
              <a:rPr lang="zh-CN" altLang="en-US" dirty="0"/>
              <a:t>机</a:t>
            </a:r>
            <a:r>
              <a:rPr lang="en-US" altLang="zh-CN" dirty="0"/>
              <a:t>MAC</a:t>
            </a:r>
            <a:r>
              <a:rPr lang="zh-CN" altLang="en-US" dirty="0"/>
              <a:t>地址是怎样分配的？保存在哪里？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、网卡收到其它</a:t>
            </a:r>
            <a:r>
              <a:rPr lang="en-US" altLang="zh-CN" dirty="0"/>
              <a:t>PC</a:t>
            </a:r>
            <a:r>
              <a:rPr lang="zh-CN" altLang="en-US" dirty="0"/>
              <a:t>的帧，怎样确定是否要继续处理？</a:t>
            </a:r>
            <a:endParaRPr lang="en-US" altLang="zh-CN" dirty="0"/>
          </a:p>
        </p:txBody>
      </p:sp>
      <p:grpSp>
        <p:nvGrpSpPr>
          <p:cNvPr id="54" name="组合 53">
            <a:extLst>
              <a:ext uri="{FF2B5EF4-FFF2-40B4-BE49-F238E27FC236}">
                <a16:creationId xmlns:a16="http://schemas.microsoft.com/office/drawing/2014/main" id="{37468D0C-1CEC-DE34-20E2-12B5EAE13D4C}"/>
              </a:ext>
            </a:extLst>
          </p:cNvPr>
          <p:cNvGrpSpPr/>
          <p:nvPr/>
        </p:nvGrpSpPr>
        <p:grpSpPr>
          <a:xfrm>
            <a:off x="6892111" y="1298530"/>
            <a:ext cx="5125139" cy="3506251"/>
            <a:chOff x="6066164" y="971156"/>
            <a:chExt cx="6049274" cy="4438220"/>
          </a:xfrm>
        </p:grpSpPr>
        <p:grpSp>
          <p:nvGrpSpPr>
            <p:cNvPr id="55" name="组合 327">
              <a:extLst>
                <a:ext uri="{FF2B5EF4-FFF2-40B4-BE49-F238E27FC236}">
                  <a16:creationId xmlns:a16="http://schemas.microsoft.com/office/drawing/2014/main" id="{F611F908-AB68-2361-3481-7DB7424169C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4480" y="4762608"/>
              <a:ext cx="293360" cy="643464"/>
              <a:chOff x="727075" y="3775076"/>
              <a:chExt cx="406400" cy="754063"/>
            </a:xfrm>
          </p:grpSpPr>
          <p:sp>
            <p:nvSpPr>
              <p:cNvPr id="135" name="Freeform 95">
                <a:extLst>
                  <a:ext uri="{FF2B5EF4-FFF2-40B4-BE49-F238E27FC236}">
                    <a16:creationId xmlns:a16="http://schemas.microsoft.com/office/drawing/2014/main" id="{4306ED30-0791-58D3-27B7-DC7A41BD8C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6" name="Freeform 96">
                <a:extLst>
                  <a:ext uri="{FF2B5EF4-FFF2-40B4-BE49-F238E27FC236}">
                    <a16:creationId xmlns:a16="http://schemas.microsoft.com/office/drawing/2014/main" id="{62FA056C-CA6E-1788-A9A8-963E72912D8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7" name="Freeform 97">
                <a:extLst>
                  <a:ext uri="{FF2B5EF4-FFF2-40B4-BE49-F238E27FC236}">
                    <a16:creationId xmlns:a16="http://schemas.microsoft.com/office/drawing/2014/main" id="{C804207C-4A4D-9785-8E53-F370D7C13E7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8" name="Freeform 98">
                <a:extLst>
                  <a:ext uri="{FF2B5EF4-FFF2-40B4-BE49-F238E27FC236}">
                    <a16:creationId xmlns:a16="http://schemas.microsoft.com/office/drawing/2014/main" id="{65F941E6-75DE-7FD6-4BA6-585D0E47036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9" name="Freeform 99">
                <a:extLst>
                  <a:ext uri="{FF2B5EF4-FFF2-40B4-BE49-F238E27FC236}">
                    <a16:creationId xmlns:a16="http://schemas.microsoft.com/office/drawing/2014/main" id="{C5CFECD9-5D60-15D5-045E-DC49990BDB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40" name="Freeform 100">
                <a:extLst>
                  <a:ext uri="{FF2B5EF4-FFF2-40B4-BE49-F238E27FC236}">
                    <a16:creationId xmlns:a16="http://schemas.microsoft.com/office/drawing/2014/main" id="{2CB36F65-4352-A362-636B-67933F0AEF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41" name="Freeform 101">
                <a:extLst>
                  <a:ext uri="{FF2B5EF4-FFF2-40B4-BE49-F238E27FC236}">
                    <a16:creationId xmlns:a16="http://schemas.microsoft.com/office/drawing/2014/main" id="{BA7F9851-1AC8-C12B-9C9F-1868FD1406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cxnSp>
          <p:nvCxnSpPr>
            <p:cNvPr id="56" name="直接连接符 55">
              <a:extLst>
                <a:ext uri="{FF2B5EF4-FFF2-40B4-BE49-F238E27FC236}">
                  <a16:creationId xmlns:a16="http://schemas.microsoft.com/office/drawing/2014/main" id="{890413D1-7D98-DFF5-F9F1-67C54F99744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63246" y="3781270"/>
              <a:ext cx="459274" cy="98406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57" name="组合 327">
              <a:extLst>
                <a:ext uri="{FF2B5EF4-FFF2-40B4-BE49-F238E27FC236}">
                  <a16:creationId xmlns:a16="http://schemas.microsoft.com/office/drawing/2014/main" id="{A3986138-03AA-62BD-1E00-4A3E5140060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7074" y="971156"/>
              <a:ext cx="293360" cy="643464"/>
              <a:chOff x="727075" y="3775076"/>
              <a:chExt cx="406400" cy="754063"/>
            </a:xfrm>
          </p:grpSpPr>
          <p:sp>
            <p:nvSpPr>
              <p:cNvPr id="128" name="Freeform 95">
                <a:extLst>
                  <a:ext uri="{FF2B5EF4-FFF2-40B4-BE49-F238E27FC236}">
                    <a16:creationId xmlns:a16="http://schemas.microsoft.com/office/drawing/2014/main" id="{901C4B54-8E1F-280E-6F60-AC4F36A04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9" name="Freeform 96">
                <a:extLst>
                  <a:ext uri="{FF2B5EF4-FFF2-40B4-BE49-F238E27FC236}">
                    <a16:creationId xmlns:a16="http://schemas.microsoft.com/office/drawing/2014/main" id="{6FE0D119-16E0-AE44-E758-62AF0E00A7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0" name="Freeform 97">
                <a:extLst>
                  <a:ext uri="{FF2B5EF4-FFF2-40B4-BE49-F238E27FC236}">
                    <a16:creationId xmlns:a16="http://schemas.microsoft.com/office/drawing/2014/main" id="{75B14493-6655-AF9A-896F-455D401EA13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1" name="Freeform 98">
                <a:extLst>
                  <a:ext uri="{FF2B5EF4-FFF2-40B4-BE49-F238E27FC236}">
                    <a16:creationId xmlns:a16="http://schemas.microsoft.com/office/drawing/2014/main" id="{62874D60-BE11-7C5B-83EA-392AF4DC8E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2" name="Freeform 99">
                <a:extLst>
                  <a:ext uri="{FF2B5EF4-FFF2-40B4-BE49-F238E27FC236}">
                    <a16:creationId xmlns:a16="http://schemas.microsoft.com/office/drawing/2014/main" id="{C78F5F44-7F05-7C3E-6574-DB151C4EED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3" name="Freeform 100">
                <a:extLst>
                  <a:ext uri="{FF2B5EF4-FFF2-40B4-BE49-F238E27FC236}">
                    <a16:creationId xmlns:a16="http://schemas.microsoft.com/office/drawing/2014/main" id="{A7BA3DC9-849B-DEFF-A66D-E478DC64A35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34" name="Freeform 101">
                <a:extLst>
                  <a:ext uri="{FF2B5EF4-FFF2-40B4-BE49-F238E27FC236}">
                    <a16:creationId xmlns:a16="http://schemas.microsoft.com/office/drawing/2014/main" id="{94BE021C-AF9A-5213-E8F9-1ADBF1CEF6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grpSp>
          <p:nvGrpSpPr>
            <p:cNvPr id="58" name="组合 315">
              <a:extLst>
                <a:ext uri="{FF2B5EF4-FFF2-40B4-BE49-F238E27FC236}">
                  <a16:creationId xmlns:a16="http://schemas.microsoft.com/office/drawing/2014/main" id="{05DFED1D-563E-DFE2-FE0A-66AC0240D11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460" y="3411193"/>
              <a:ext cx="1500158" cy="387077"/>
              <a:chOff x="2851150" y="1166813"/>
              <a:chExt cx="923925" cy="203200"/>
            </a:xfrm>
          </p:grpSpPr>
          <p:sp>
            <p:nvSpPr>
              <p:cNvPr id="116" name="Freeform 240">
                <a:extLst>
                  <a:ext uri="{FF2B5EF4-FFF2-40B4-BE49-F238E27FC236}">
                    <a16:creationId xmlns:a16="http://schemas.microsoft.com/office/drawing/2014/main" id="{ED82F3D5-4037-9B4A-6E4F-EF95AE0F07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7" name="Freeform 241">
                <a:extLst>
                  <a:ext uri="{FF2B5EF4-FFF2-40B4-BE49-F238E27FC236}">
                    <a16:creationId xmlns:a16="http://schemas.microsoft.com/office/drawing/2014/main" id="{55CCB1A3-D1F9-7952-B3C0-792323D77D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8" name="Freeform 242">
                <a:extLst>
                  <a:ext uri="{FF2B5EF4-FFF2-40B4-BE49-F238E27FC236}">
                    <a16:creationId xmlns:a16="http://schemas.microsoft.com/office/drawing/2014/main" id="{7B146799-DAA7-58B7-07F8-100E9E15FE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9" name="Freeform 243">
                <a:extLst>
                  <a:ext uri="{FF2B5EF4-FFF2-40B4-BE49-F238E27FC236}">
                    <a16:creationId xmlns:a16="http://schemas.microsoft.com/office/drawing/2014/main" id="{A4DA6ADA-8850-6C83-17B4-09A402FDD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0" name="Freeform 244">
                <a:extLst>
                  <a:ext uri="{FF2B5EF4-FFF2-40B4-BE49-F238E27FC236}">
                    <a16:creationId xmlns:a16="http://schemas.microsoft.com/office/drawing/2014/main" id="{CC0A47A3-8330-CBB1-BC12-9EF478ECC7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1" name="Freeform 245">
                <a:extLst>
                  <a:ext uri="{FF2B5EF4-FFF2-40B4-BE49-F238E27FC236}">
                    <a16:creationId xmlns:a16="http://schemas.microsoft.com/office/drawing/2014/main" id="{710EE680-E416-3FD4-D3EC-3D6CC53BF8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2" name="Freeform 246">
                <a:extLst>
                  <a:ext uri="{FF2B5EF4-FFF2-40B4-BE49-F238E27FC236}">
                    <a16:creationId xmlns:a16="http://schemas.microsoft.com/office/drawing/2014/main" id="{C16FEDE4-F531-47AE-1D25-59390CBF53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3" name="Freeform 247">
                <a:extLst>
                  <a:ext uri="{FF2B5EF4-FFF2-40B4-BE49-F238E27FC236}">
                    <a16:creationId xmlns:a16="http://schemas.microsoft.com/office/drawing/2014/main" id="{557DA90F-03AA-F368-7FC1-40FAE768F3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4" name="Freeform 248">
                <a:extLst>
                  <a:ext uri="{FF2B5EF4-FFF2-40B4-BE49-F238E27FC236}">
                    <a16:creationId xmlns:a16="http://schemas.microsoft.com/office/drawing/2014/main" id="{F5AB180A-2FE1-8012-1C3D-0425BB3BD13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5" name="Freeform 249">
                <a:extLst>
                  <a:ext uri="{FF2B5EF4-FFF2-40B4-BE49-F238E27FC236}">
                    <a16:creationId xmlns:a16="http://schemas.microsoft.com/office/drawing/2014/main" id="{8FB1C18A-956B-99EA-3A9E-3DABA7D72DE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6" name="Freeform 250">
                <a:extLst>
                  <a:ext uri="{FF2B5EF4-FFF2-40B4-BE49-F238E27FC236}">
                    <a16:creationId xmlns:a16="http://schemas.microsoft.com/office/drawing/2014/main" id="{948C97F6-53CE-1AA7-B8E2-166C9647D39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7" name="Freeform 251">
                <a:extLst>
                  <a:ext uri="{FF2B5EF4-FFF2-40B4-BE49-F238E27FC236}">
                    <a16:creationId xmlns:a16="http://schemas.microsoft.com/office/drawing/2014/main" id="{A52A9941-66A8-6669-33C1-EE30DCC855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grpSp>
          <p:nvGrpSpPr>
            <p:cNvPr id="67" name="组合 327">
              <a:extLst>
                <a:ext uri="{FF2B5EF4-FFF2-40B4-BE49-F238E27FC236}">
                  <a16:creationId xmlns:a16="http://schemas.microsoft.com/office/drawing/2014/main" id="{D48EE7EF-56B4-EE20-E6B9-A4FB04A57B6D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60432" y="4765912"/>
              <a:ext cx="293360" cy="643464"/>
              <a:chOff x="727075" y="3775076"/>
              <a:chExt cx="406400" cy="754063"/>
            </a:xfrm>
          </p:grpSpPr>
          <p:sp>
            <p:nvSpPr>
              <p:cNvPr id="109" name="Freeform 95">
                <a:extLst>
                  <a:ext uri="{FF2B5EF4-FFF2-40B4-BE49-F238E27FC236}">
                    <a16:creationId xmlns:a16="http://schemas.microsoft.com/office/drawing/2014/main" id="{DAF0E3BB-9089-AAD4-CC77-C121FE54BC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0" name="Freeform 96">
                <a:extLst>
                  <a:ext uri="{FF2B5EF4-FFF2-40B4-BE49-F238E27FC236}">
                    <a16:creationId xmlns:a16="http://schemas.microsoft.com/office/drawing/2014/main" id="{A928FE95-92A0-3692-4F5C-36ECF4DB85E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1" name="Freeform 97">
                <a:extLst>
                  <a:ext uri="{FF2B5EF4-FFF2-40B4-BE49-F238E27FC236}">
                    <a16:creationId xmlns:a16="http://schemas.microsoft.com/office/drawing/2014/main" id="{4C797D16-DBDD-680E-054C-B33F612D024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2" name="Freeform 98">
                <a:extLst>
                  <a:ext uri="{FF2B5EF4-FFF2-40B4-BE49-F238E27FC236}">
                    <a16:creationId xmlns:a16="http://schemas.microsoft.com/office/drawing/2014/main" id="{5CA5179F-C73B-D521-4641-87B3CCD0B2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3" name="Freeform 99">
                <a:extLst>
                  <a:ext uri="{FF2B5EF4-FFF2-40B4-BE49-F238E27FC236}">
                    <a16:creationId xmlns:a16="http://schemas.microsoft.com/office/drawing/2014/main" id="{BEDAC25F-E0DB-093E-3462-BE2FF78457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4" name="Freeform 100">
                <a:extLst>
                  <a:ext uri="{FF2B5EF4-FFF2-40B4-BE49-F238E27FC236}">
                    <a16:creationId xmlns:a16="http://schemas.microsoft.com/office/drawing/2014/main" id="{F5DA28D2-17E0-08FA-07B9-5365469D7F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5" name="Freeform 101">
                <a:extLst>
                  <a:ext uri="{FF2B5EF4-FFF2-40B4-BE49-F238E27FC236}">
                    <a16:creationId xmlns:a16="http://schemas.microsoft.com/office/drawing/2014/main" id="{1DF1650A-A6AA-DE6D-1C92-4C93489284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cxnSp>
          <p:nvCxnSpPr>
            <p:cNvPr id="68" name="直接连接符 67">
              <a:extLst>
                <a:ext uri="{FF2B5EF4-FFF2-40B4-BE49-F238E27FC236}">
                  <a16:creationId xmlns:a16="http://schemas.microsoft.com/office/drawing/2014/main" id="{32A266F0-3BD3-7835-3335-C9A1D4BC750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89082" y="1564497"/>
              <a:ext cx="0" cy="53500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EDF0228B-85EF-3576-0E84-D4F81973C827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55241" y="3735792"/>
              <a:ext cx="190657" cy="10477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1" name="组合 315">
              <a:extLst>
                <a:ext uri="{FF2B5EF4-FFF2-40B4-BE49-F238E27FC236}">
                  <a16:creationId xmlns:a16="http://schemas.microsoft.com/office/drawing/2014/main" id="{5F327324-66EE-0A8D-1F4B-DD311A8681B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6703" y="3404660"/>
              <a:ext cx="1500158" cy="387077"/>
              <a:chOff x="2851150" y="1166813"/>
              <a:chExt cx="923925" cy="203200"/>
            </a:xfrm>
          </p:grpSpPr>
          <p:sp>
            <p:nvSpPr>
              <p:cNvPr id="97" name="Freeform 240">
                <a:extLst>
                  <a:ext uri="{FF2B5EF4-FFF2-40B4-BE49-F238E27FC236}">
                    <a16:creationId xmlns:a16="http://schemas.microsoft.com/office/drawing/2014/main" id="{F641A867-38E0-CC39-8F59-49E8B8036F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8" name="Freeform 241">
                <a:extLst>
                  <a:ext uri="{FF2B5EF4-FFF2-40B4-BE49-F238E27FC236}">
                    <a16:creationId xmlns:a16="http://schemas.microsoft.com/office/drawing/2014/main" id="{416B6912-D487-5A26-98A7-6E839CF27A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9" name="Freeform 242">
                <a:extLst>
                  <a:ext uri="{FF2B5EF4-FFF2-40B4-BE49-F238E27FC236}">
                    <a16:creationId xmlns:a16="http://schemas.microsoft.com/office/drawing/2014/main" id="{90C51951-D8FC-830B-F1F5-2652E26B3A2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0" name="Freeform 243">
                <a:extLst>
                  <a:ext uri="{FF2B5EF4-FFF2-40B4-BE49-F238E27FC236}">
                    <a16:creationId xmlns:a16="http://schemas.microsoft.com/office/drawing/2014/main" id="{C2EEC59E-394E-28AB-CCA5-786171E061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1" name="Freeform 244">
                <a:extLst>
                  <a:ext uri="{FF2B5EF4-FFF2-40B4-BE49-F238E27FC236}">
                    <a16:creationId xmlns:a16="http://schemas.microsoft.com/office/drawing/2014/main" id="{F13F0DC1-59C2-5680-B5AE-286357196D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2" name="Freeform 245">
                <a:extLst>
                  <a:ext uri="{FF2B5EF4-FFF2-40B4-BE49-F238E27FC236}">
                    <a16:creationId xmlns:a16="http://schemas.microsoft.com/office/drawing/2014/main" id="{AB2B5A4E-9409-5B95-E7A9-B486C9CC800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3" name="Freeform 246">
                <a:extLst>
                  <a:ext uri="{FF2B5EF4-FFF2-40B4-BE49-F238E27FC236}">
                    <a16:creationId xmlns:a16="http://schemas.microsoft.com/office/drawing/2014/main" id="{A7A27AE1-ACCB-92CA-8479-9EBE482C81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4" name="Freeform 247">
                <a:extLst>
                  <a:ext uri="{FF2B5EF4-FFF2-40B4-BE49-F238E27FC236}">
                    <a16:creationId xmlns:a16="http://schemas.microsoft.com/office/drawing/2014/main" id="{2F86F42C-4DCE-31CA-AB2E-ABAD2A9145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5" name="Freeform 248">
                <a:extLst>
                  <a:ext uri="{FF2B5EF4-FFF2-40B4-BE49-F238E27FC236}">
                    <a16:creationId xmlns:a16="http://schemas.microsoft.com/office/drawing/2014/main" id="{6507E130-B75C-1850-1B2D-89457DAD1F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6" name="Freeform 249">
                <a:extLst>
                  <a:ext uri="{FF2B5EF4-FFF2-40B4-BE49-F238E27FC236}">
                    <a16:creationId xmlns:a16="http://schemas.microsoft.com/office/drawing/2014/main" id="{5B1030DF-65D6-BF3F-073B-F954FA23A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7" name="Freeform 250">
                <a:extLst>
                  <a:ext uri="{FF2B5EF4-FFF2-40B4-BE49-F238E27FC236}">
                    <a16:creationId xmlns:a16="http://schemas.microsoft.com/office/drawing/2014/main" id="{0A5E7ACB-E98E-465B-BD95-C4382E0B364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8" name="Freeform 251">
                <a:extLst>
                  <a:ext uri="{FF2B5EF4-FFF2-40B4-BE49-F238E27FC236}">
                    <a16:creationId xmlns:a16="http://schemas.microsoft.com/office/drawing/2014/main" id="{4BB991F9-095D-FE7C-1F4B-8B3C0FD7800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cxnSp>
          <p:nvCxnSpPr>
            <p:cNvPr id="73" name="直接连接符 72">
              <a:extLst>
                <a:ext uri="{FF2B5EF4-FFF2-40B4-BE49-F238E27FC236}">
                  <a16:creationId xmlns:a16="http://schemas.microsoft.com/office/drawing/2014/main" id="{29BE6325-DEE6-5DF0-DA4A-B29A3C62E1F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190649" y="2459362"/>
              <a:ext cx="644915" cy="98347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4" name="组合 315">
              <a:extLst>
                <a:ext uri="{FF2B5EF4-FFF2-40B4-BE49-F238E27FC236}">
                  <a16:creationId xmlns:a16="http://schemas.microsoft.com/office/drawing/2014/main" id="{F6F4986D-B8F4-630C-EB2C-D48F4230BDE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0382" y="2099500"/>
              <a:ext cx="1500158" cy="387077"/>
              <a:chOff x="2851150" y="1166813"/>
              <a:chExt cx="923925" cy="203200"/>
            </a:xfrm>
          </p:grpSpPr>
          <p:sp>
            <p:nvSpPr>
              <p:cNvPr id="85" name="Freeform 240">
                <a:extLst>
                  <a:ext uri="{FF2B5EF4-FFF2-40B4-BE49-F238E27FC236}">
                    <a16:creationId xmlns:a16="http://schemas.microsoft.com/office/drawing/2014/main" id="{D2C76B10-7083-B046-7682-77AA4D01F43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6" name="Freeform 241">
                <a:extLst>
                  <a:ext uri="{FF2B5EF4-FFF2-40B4-BE49-F238E27FC236}">
                    <a16:creationId xmlns:a16="http://schemas.microsoft.com/office/drawing/2014/main" id="{1F1AAF2A-C114-A75B-8F36-CD72D42721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7" name="Freeform 242">
                <a:extLst>
                  <a:ext uri="{FF2B5EF4-FFF2-40B4-BE49-F238E27FC236}">
                    <a16:creationId xmlns:a16="http://schemas.microsoft.com/office/drawing/2014/main" id="{6F024578-DAAC-DDBA-C900-CA5090B135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8" name="Freeform 243">
                <a:extLst>
                  <a:ext uri="{FF2B5EF4-FFF2-40B4-BE49-F238E27FC236}">
                    <a16:creationId xmlns:a16="http://schemas.microsoft.com/office/drawing/2014/main" id="{D7D6CF6D-15E4-E621-3E71-DF0801031A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9" name="Freeform 244">
                <a:extLst>
                  <a:ext uri="{FF2B5EF4-FFF2-40B4-BE49-F238E27FC236}">
                    <a16:creationId xmlns:a16="http://schemas.microsoft.com/office/drawing/2014/main" id="{660B2A10-9BB8-096B-C132-A8B53253F4B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0" name="Freeform 245">
                <a:extLst>
                  <a:ext uri="{FF2B5EF4-FFF2-40B4-BE49-F238E27FC236}">
                    <a16:creationId xmlns:a16="http://schemas.microsoft.com/office/drawing/2014/main" id="{10E65530-8387-07C6-EDC2-96EE6BDCF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1" name="Freeform 246">
                <a:extLst>
                  <a:ext uri="{FF2B5EF4-FFF2-40B4-BE49-F238E27FC236}">
                    <a16:creationId xmlns:a16="http://schemas.microsoft.com/office/drawing/2014/main" id="{94BB5E09-3842-2903-103D-EC973C96D3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2" name="Freeform 247">
                <a:extLst>
                  <a:ext uri="{FF2B5EF4-FFF2-40B4-BE49-F238E27FC236}">
                    <a16:creationId xmlns:a16="http://schemas.microsoft.com/office/drawing/2014/main" id="{AF149A57-488D-4D70-43E8-A20DAFEA1CC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3" name="Freeform 248">
                <a:extLst>
                  <a:ext uri="{FF2B5EF4-FFF2-40B4-BE49-F238E27FC236}">
                    <a16:creationId xmlns:a16="http://schemas.microsoft.com/office/drawing/2014/main" id="{740B1D91-CE18-2D96-F435-A478AFEF0B0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4" name="Freeform 249">
                <a:extLst>
                  <a:ext uri="{FF2B5EF4-FFF2-40B4-BE49-F238E27FC236}">
                    <a16:creationId xmlns:a16="http://schemas.microsoft.com/office/drawing/2014/main" id="{F65DA63C-40FF-B598-8947-A9B2C888AE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5" name="Freeform 250">
                <a:extLst>
                  <a:ext uri="{FF2B5EF4-FFF2-40B4-BE49-F238E27FC236}">
                    <a16:creationId xmlns:a16="http://schemas.microsoft.com/office/drawing/2014/main" id="{F340586E-5E66-2ECA-288D-67E12759E8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6" name="Freeform 251">
                <a:extLst>
                  <a:ext uri="{FF2B5EF4-FFF2-40B4-BE49-F238E27FC236}">
                    <a16:creationId xmlns:a16="http://schemas.microsoft.com/office/drawing/2014/main" id="{B18874D1-D912-CEBE-3A04-4BEF80A58E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cxnSp>
          <p:nvCxnSpPr>
            <p:cNvPr id="75" name="直接连接符 74">
              <a:extLst>
                <a:ext uri="{FF2B5EF4-FFF2-40B4-BE49-F238E27FC236}">
                  <a16:creationId xmlns:a16="http://schemas.microsoft.com/office/drawing/2014/main" id="{BC69A9D9-D62F-445B-4C71-81D5C789D07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670704" y="2459362"/>
              <a:ext cx="974503" cy="100196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76" name="文本框 75">
              <a:extLst>
                <a:ext uri="{FF2B5EF4-FFF2-40B4-BE49-F238E27FC236}">
                  <a16:creationId xmlns:a16="http://schemas.microsoft.com/office/drawing/2014/main" id="{20B82B1C-28AD-876D-6D50-16DA34058F3F}"/>
                </a:ext>
              </a:extLst>
            </p:cNvPr>
            <p:cNvSpPr txBox="1"/>
            <p:nvPr/>
          </p:nvSpPr>
          <p:spPr>
            <a:xfrm>
              <a:off x="7782498" y="4867157"/>
              <a:ext cx="611510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……</a:t>
              </a:r>
              <a:endParaRPr lang="zh-CN" altLang="en-US" sz="1600" dirty="0"/>
            </a:p>
          </p:txBody>
        </p:sp>
        <p:sp>
          <p:nvSpPr>
            <p:cNvPr id="77" name="文本框 76">
              <a:extLst>
                <a:ext uri="{FF2B5EF4-FFF2-40B4-BE49-F238E27FC236}">
                  <a16:creationId xmlns:a16="http://schemas.microsoft.com/office/drawing/2014/main" id="{8F6F46A0-D5DC-CFCD-018B-7DF60E486A7D}"/>
                </a:ext>
              </a:extLst>
            </p:cNvPr>
            <p:cNvSpPr txBox="1"/>
            <p:nvPr/>
          </p:nvSpPr>
          <p:spPr>
            <a:xfrm>
              <a:off x="10750243" y="4852019"/>
              <a:ext cx="611510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……</a:t>
              </a:r>
              <a:endParaRPr lang="zh-CN" altLang="en-US" sz="1600" dirty="0"/>
            </a:p>
          </p:txBody>
        </p:sp>
        <p:sp>
          <p:nvSpPr>
            <p:cNvPr id="78" name="文本框 77">
              <a:extLst>
                <a:ext uri="{FF2B5EF4-FFF2-40B4-BE49-F238E27FC236}">
                  <a16:creationId xmlns:a16="http://schemas.microsoft.com/office/drawing/2014/main" id="{AC349808-7700-C18B-6A50-629341C56937}"/>
                </a:ext>
              </a:extLst>
            </p:cNvPr>
            <p:cNvSpPr txBox="1"/>
            <p:nvPr/>
          </p:nvSpPr>
          <p:spPr>
            <a:xfrm>
              <a:off x="9686129" y="1168936"/>
              <a:ext cx="611510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……</a:t>
              </a:r>
              <a:endParaRPr lang="zh-CN" altLang="en-US" sz="1600" dirty="0"/>
            </a:p>
          </p:txBody>
        </p:sp>
        <p:cxnSp>
          <p:nvCxnSpPr>
            <p:cNvPr id="79" name="直接连接符 78">
              <a:extLst>
                <a:ext uri="{FF2B5EF4-FFF2-40B4-BE49-F238E27FC236}">
                  <a16:creationId xmlns:a16="http://schemas.microsoft.com/office/drawing/2014/main" id="{139223A4-592E-CA70-D69B-80D2A7487392}"/>
                </a:ext>
              </a:extLst>
            </p:cNvPr>
            <p:cNvCxnSpPr>
              <a:endCxn id="76" idx="0"/>
            </p:cNvCxnSpPr>
            <p:nvPr/>
          </p:nvCxnSpPr>
          <p:spPr bwMode="auto">
            <a:xfrm>
              <a:off x="7860607" y="3798269"/>
              <a:ext cx="227646" cy="10688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80" name="直接连接符 79">
              <a:extLst>
                <a:ext uri="{FF2B5EF4-FFF2-40B4-BE49-F238E27FC236}">
                  <a16:creationId xmlns:a16="http://schemas.microsoft.com/office/drawing/2014/main" id="{E3B69C2A-38A8-F3D6-4C18-AB0372D2971A}"/>
                </a:ext>
              </a:extLst>
            </p:cNvPr>
            <p:cNvCxnSpPr/>
            <p:nvPr/>
          </p:nvCxnSpPr>
          <p:spPr bwMode="auto">
            <a:xfrm>
              <a:off x="10737804" y="3802010"/>
              <a:ext cx="201775" cy="106888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81" name="文本框 80">
              <a:extLst>
                <a:ext uri="{FF2B5EF4-FFF2-40B4-BE49-F238E27FC236}">
                  <a16:creationId xmlns:a16="http://schemas.microsoft.com/office/drawing/2014/main" id="{183FBB31-A9F7-A74E-3C43-2A91BE576CD3}"/>
                </a:ext>
              </a:extLst>
            </p:cNvPr>
            <p:cNvSpPr txBox="1"/>
            <p:nvPr/>
          </p:nvSpPr>
          <p:spPr>
            <a:xfrm>
              <a:off x="10104845" y="2062012"/>
              <a:ext cx="1464823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HUB</a:t>
              </a:r>
              <a:r>
                <a:rPr lang="zh-CN" altLang="en-US" sz="1600" dirty="0"/>
                <a:t>集线器</a:t>
              </a:r>
            </a:p>
          </p:txBody>
        </p:sp>
        <p:sp>
          <p:nvSpPr>
            <p:cNvPr id="83" name="文本框 82">
              <a:extLst>
                <a:ext uri="{FF2B5EF4-FFF2-40B4-BE49-F238E27FC236}">
                  <a16:creationId xmlns:a16="http://schemas.microsoft.com/office/drawing/2014/main" id="{14321A36-4BCF-A710-6AD9-120E654336D3}"/>
                </a:ext>
              </a:extLst>
            </p:cNvPr>
            <p:cNvSpPr txBox="1"/>
            <p:nvPr/>
          </p:nvSpPr>
          <p:spPr>
            <a:xfrm>
              <a:off x="6066164" y="3377245"/>
              <a:ext cx="1464823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HUB</a:t>
              </a:r>
              <a:r>
                <a:rPr lang="zh-CN" altLang="en-US" sz="1600" dirty="0"/>
                <a:t>集线器</a:t>
              </a:r>
            </a:p>
          </p:txBody>
        </p:sp>
        <p:sp>
          <p:nvSpPr>
            <p:cNvPr id="84" name="文本框 83">
              <a:extLst>
                <a:ext uri="{FF2B5EF4-FFF2-40B4-BE49-F238E27FC236}">
                  <a16:creationId xmlns:a16="http://schemas.microsoft.com/office/drawing/2014/main" id="{C8D45FBA-85FC-AB10-FF9A-2109604FE923}"/>
                </a:ext>
              </a:extLst>
            </p:cNvPr>
            <p:cNvSpPr txBox="1"/>
            <p:nvPr/>
          </p:nvSpPr>
          <p:spPr>
            <a:xfrm>
              <a:off x="10650615" y="3041861"/>
              <a:ext cx="1464823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HUB</a:t>
              </a:r>
              <a:r>
                <a:rPr lang="zh-CN" altLang="en-US" sz="1600" dirty="0"/>
                <a:t>集线器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064756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HUB</a:t>
            </a:r>
            <a:r>
              <a:rPr lang="zh-CN" altLang="en-US" dirty="0"/>
              <a:t>组网问题：并发性能差 </a:t>
            </a:r>
            <a:r>
              <a:rPr lang="en-US" altLang="zh-CN" dirty="0"/>
              <a:t>&amp; </a:t>
            </a:r>
            <a:r>
              <a:rPr lang="zh-CN" altLang="en-US" dirty="0"/>
              <a:t>数据不安全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20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75" y="1080651"/>
            <a:ext cx="5864951" cy="2140736"/>
          </a:xfrm>
        </p:spPr>
        <p:txBody>
          <a:bodyPr/>
          <a:lstStyle/>
          <a:p>
            <a:r>
              <a:rPr lang="zh-CN" altLang="en-US" sz="1600" dirty="0"/>
              <a:t>场景：网络规模再扩大，</a:t>
            </a:r>
            <a:r>
              <a:rPr lang="en-US" altLang="zh-CN" sz="1600" dirty="0"/>
              <a:t>&gt;100 PC </a:t>
            </a:r>
          </a:p>
          <a:p>
            <a:pPr lvl="1"/>
            <a:r>
              <a:rPr lang="zh-CN" altLang="en-US" sz="1400" dirty="0"/>
              <a:t>超过</a:t>
            </a:r>
            <a:r>
              <a:rPr lang="en-US" altLang="zh-CN" sz="1400" dirty="0"/>
              <a:t>48</a:t>
            </a:r>
            <a:r>
              <a:rPr lang="zh-CN" altLang="en-US" sz="1400" dirty="0"/>
              <a:t>台</a:t>
            </a:r>
            <a:r>
              <a:rPr lang="en-US" altLang="zh-CN" sz="1400" dirty="0"/>
              <a:t>PC</a:t>
            </a:r>
            <a:r>
              <a:rPr lang="zh-CN" altLang="en-US" sz="1400" dirty="0"/>
              <a:t>机</a:t>
            </a:r>
            <a:endParaRPr lang="en-US" altLang="zh-CN" sz="1400" dirty="0"/>
          </a:p>
          <a:p>
            <a:r>
              <a:rPr lang="zh-CN" altLang="en-US" sz="1600" dirty="0"/>
              <a:t>实施方案：</a:t>
            </a:r>
            <a:endParaRPr lang="en-US" altLang="zh-CN" sz="1600" dirty="0"/>
          </a:p>
          <a:p>
            <a:pPr lvl="2"/>
            <a:r>
              <a:rPr lang="en-US" altLang="zh-CN" sz="1200" dirty="0"/>
              <a:t>HUB</a:t>
            </a:r>
            <a:r>
              <a:rPr lang="zh-CN" altLang="en-US" sz="1200" dirty="0"/>
              <a:t>间互连</a:t>
            </a:r>
            <a:endParaRPr lang="en-US" altLang="zh-CN" sz="1200" dirty="0"/>
          </a:p>
        </p:txBody>
      </p:sp>
      <p:grpSp>
        <p:nvGrpSpPr>
          <p:cNvPr id="43" name="组合 42">
            <a:extLst>
              <a:ext uri="{FF2B5EF4-FFF2-40B4-BE49-F238E27FC236}">
                <a16:creationId xmlns:a16="http://schemas.microsoft.com/office/drawing/2014/main" id="{A6C964BF-9F2A-F6D3-88AD-81D40196F350}"/>
              </a:ext>
            </a:extLst>
          </p:cNvPr>
          <p:cNvGrpSpPr/>
          <p:nvPr/>
        </p:nvGrpSpPr>
        <p:grpSpPr>
          <a:xfrm>
            <a:off x="6066164" y="971156"/>
            <a:ext cx="5956943" cy="4438220"/>
            <a:chOff x="6066164" y="971156"/>
            <a:chExt cx="5956943" cy="4438220"/>
          </a:xfrm>
        </p:grpSpPr>
        <p:grpSp>
          <p:nvGrpSpPr>
            <p:cNvPr id="2" name="组合 327">
              <a:extLst>
                <a:ext uri="{FF2B5EF4-FFF2-40B4-BE49-F238E27FC236}">
                  <a16:creationId xmlns:a16="http://schemas.microsoft.com/office/drawing/2014/main" id="{5FDA07CB-2AAB-8116-FBC7-35A0F83C063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4480" y="4762608"/>
              <a:ext cx="293360" cy="643464"/>
              <a:chOff x="727075" y="3775076"/>
              <a:chExt cx="406400" cy="754063"/>
            </a:xfrm>
          </p:grpSpPr>
          <p:sp>
            <p:nvSpPr>
              <p:cNvPr id="4" name="Freeform 95">
                <a:extLst>
                  <a:ext uri="{FF2B5EF4-FFF2-40B4-BE49-F238E27FC236}">
                    <a16:creationId xmlns:a16="http://schemas.microsoft.com/office/drawing/2014/main" id="{45AE8DD5-ED2B-3386-B652-8016B4595CE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5" name="Freeform 96">
                <a:extLst>
                  <a:ext uri="{FF2B5EF4-FFF2-40B4-BE49-F238E27FC236}">
                    <a16:creationId xmlns:a16="http://schemas.microsoft.com/office/drawing/2014/main" id="{733ACC92-82A2-6307-21E5-76416498B7A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6" name="Freeform 97">
                <a:extLst>
                  <a:ext uri="{FF2B5EF4-FFF2-40B4-BE49-F238E27FC236}">
                    <a16:creationId xmlns:a16="http://schemas.microsoft.com/office/drawing/2014/main" id="{3D12007C-A17A-5CE8-4EDA-B8E5855366B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" name="Freeform 98">
                <a:extLst>
                  <a:ext uri="{FF2B5EF4-FFF2-40B4-BE49-F238E27FC236}">
                    <a16:creationId xmlns:a16="http://schemas.microsoft.com/office/drawing/2014/main" id="{6B42CFEC-73DD-D8B1-B829-37E9A6E535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" name="Freeform 99">
                <a:extLst>
                  <a:ext uri="{FF2B5EF4-FFF2-40B4-BE49-F238E27FC236}">
                    <a16:creationId xmlns:a16="http://schemas.microsoft.com/office/drawing/2014/main" id="{FE940A45-4838-16C6-A360-4D04B84F66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" name="Freeform 100">
                <a:extLst>
                  <a:ext uri="{FF2B5EF4-FFF2-40B4-BE49-F238E27FC236}">
                    <a16:creationId xmlns:a16="http://schemas.microsoft.com/office/drawing/2014/main" id="{4A05AC1C-43F3-1528-EED6-6C66AC0AF7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" name="Freeform 101">
                <a:extLst>
                  <a:ext uri="{FF2B5EF4-FFF2-40B4-BE49-F238E27FC236}">
                    <a16:creationId xmlns:a16="http://schemas.microsoft.com/office/drawing/2014/main" id="{A08D2E69-3741-EC07-3385-D9E4DE37D7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3ED17EC3-7C97-DE4B-0972-BC7D7B41659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63246" y="3781270"/>
              <a:ext cx="459274" cy="98406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4" name="组合 327">
              <a:extLst>
                <a:ext uri="{FF2B5EF4-FFF2-40B4-BE49-F238E27FC236}">
                  <a16:creationId xmlns:a16="http://schemas.microsoft.com/office/drawing/2014/main" id="{927EE481-45D2-DC18-D638-6DEF513AF74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7074" y="971156"/>
              <a:ext cx="293360" cy="643464"/>
              <a:chOff x="727075" y="3775076"/>
              <a:chExt cx="406400" cy="754063"/>
            </a:xfrm>
          </p:grpSpPr>
          <p:sp>
            <p:nvSpPr>
              <p:cNvPr id="25" name="Freeform 95">
                <a:extLst>
                  <a:ext uri="{FF2B5EF4-FFF2-40B4-BE49-F238E27FC236}">
                    <a16:creationId xmlns:a16="http://schemas.microsoft.com/office/drawing/2014/main" id="{36478E14-B9C1-20B6-589B-B55DA01C808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6" name="Freeform 96">
                <a:extLst>
                  <a:ext uri="{FF2B5EF4-FFF2-40B4-BE49-F238E27FC236}">
                    <a16:creationId xmlns:a16="http://schemas.microsoft.com/office/drawing/2014/main" id="{51DEA778-AAD9-1BD4-0177-534E330D9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7" name="Freeform 97">
                <a:extLst>
                  <a:ext uri="{FF2B5EF4-FFF2-40B4-BE49-F238E27FC236}">
                    <a16:creationId xmlns:a16="http://schemas.microsoft.com/office/drawing/2014/main" id="{86EB6BF3-D9CE-1641-1139-95014140745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8" name="Freeform 98">
                <a:extLst>
                  <a:ext uri="{FF2B5EF4-FFF2-40B4-BE49-F238E27FC236}">
                    <a16:creationId xmlns:a16="http://schemas.microsoft.com/office/drawing/2014/main" id="{3B386C53-6D81-2421-BCA6-E6C89A9E15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9" name="Freeform 99">
                <a:extLst>
                  <a:ext uri="{FF2B5EF4-FFF2-40B4-BE49-F238E27FC236}">
                    <a16:creationId xmlns:a16="http://schemas.microsoft.com/office/drawing/2014/main" id="{00D2EEA3-5C38-7FB0-5166-FF33C1B7A69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0" name="Freeform 100">
                <a:extLst>
                  <a:ext uri="{FF2B5EF4-FFF2-40B4-BE49-F238E27FC236}">
                    <a16:creationId xmlns:a16="http://schemas.microsoft.com/office/drawing/2014/main" id="{BDADC0EA-3A32-146E-DF0B-6E3E61127E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1" name="Freeform 101">
                <a:extLst>
                  <a:ext uri="{FF2B5EF4-FFF2-40B4-BE49-F238E27FC236}">
                    <a16:creationId xmlns:a16="http://schemas.microsoft.com/office/drawing/2014/main" id="{4E03E708-972B-3E4B-6A63-06F0752DD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11" name="组合 315">
              <a:extLst>
                <a:ext uri="{FF2B5EF4-FFF2-40B4-BE49-F238E27FC236}">
                  <a16:creationId xmlns:a16="http://schemas.microsoft.com/office/drawing/2014/main" id="{F5B72B9D-9DC0-0FD8-4F0D-0E9A7BCEF9D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460" y="3411193"/>
              <a:ext cx="1500158" cy="387077"/>
              <a:chOff x="2851150" y="1166813"/>
              <a:chExt cx="923925" cy="203200"/>
            </a:xfrm>
          </p:grpSpPr>
          <p:sp>
            <p:nvSpPr>
              <p:cNvPr id="12" name="Freeform 240">
                <a:extLst>
                  <a:ext uri="{FF2B5EF4-FFF2-40B4-BE49-F238E27FC236}">
                    <a16:creationId xmlns:a16="http://schemas.microsoft.com/office/drawing/2014/main" id="{77B40B57-5D2B-0A7F-0BD1-67DA274767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3" name="Freeform 241">
                <a:extLst>
                  <a:ext uri="{FF2B5EF4-FFF2-40B4-BE49-F238E27FC236}">
                    <a16:creationId xmlns:a16="http://schemas.microsoft.com/office/drawing/2014/main" id="{94040841-2B44-138C-5E1F-32DDB8B3D0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4" name="Freeform 242">
                <a:extLst>
                  <a:ext uri="{FF2B5EF4-FFF2-40B4-BE49-F238E27FC236}">
                    <a16:creationId xmlns:a16="http://schemas.microsoft.com/office/drawing/2014/main" id="{CA774A8B-7DE4-533F-A3F9-F54392AD10E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5" name="Freeform 243">
                <a:extLst>
                  <a:ext uri="{FF2B5EF4-FFF2-40B4-BE49-F238E27FC236}">
                    <a16:creationId xmlns:a16="http://schemas.microsoft.com/office/drawing/2014/main" id="{AE9C698D-A46A-0EF4-5D8D-77C33475CE7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7" name="Freeform 244">
                <a:extLst>
                  <a:ext uri="{FF2B5EF4-FFF2-40B4-BE49-F238E27FC236}">
                    <a16:creationId xmlns:a16="http://schemas.microsoft.com/office/drawing/2014/main" id="{8BD71142-F5F9-AB71-D2C2-DD062DEB84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8" name="Freeform 245">
                <a:extLst>
                  <a:ext uri="{FF2B5EF4-FFF2-40B4-BE49-F238E27FC236}">
                    <a16:creationId xmlns:a16="http://schemas.microsoft.com/office/drawing/2014/main" id="{1D357D9A-439A-0301-C8AD-BFB1BA1F6D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9" name="Freeform 246">
                <a:extLst>
                  <a:ext uri="{FF2B5EF4-FFF2-40B4-BE49-F238E27FC236}">
                    <a16:creationId xmlns:a16="http://schemas.microsoft.com/office/drawing/2014/main" id="{B0D0125B-FD69-2988-F341-357DE646DBD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0" name="Freeform 247">
                <a:extLst>
                  <a:ext uri="{FF2B5EF4-FFF2-40B4-BE49-F238E27FC236}">
                    <a16:creationId xmlns:a16="http://schemas.microsoft.com/office/drawing/2014/main" id="{E2EAA5D1-E7E1-935B-6C6F-377B746DFF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1" name="Freeform 248">
                <a:extLst>
                  <a:ext uri="{FF2B5EF4-FFF2-40B4-BE49-F238E27FC236}">
                    <a16:creationId xmlns:a16="http://schemas.microsoft.com/office/drawing/2014/main" id="{A3AE2D72-C0DF-746B-E86A-D5F3C44648F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" name="Freeform 249">
                <a:extLst>
                  <a:ext uri="{FF2B5EF4-FFF2-40B4-BE49-F238E27FC236}">
                    <a16:creationId xmlns:a16="http://schemas.microsoft.com/office/drawing/2014/main" id="{FBD23E9F-7638-08A4-4992-07E1014188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2" name="Freeform 250">
                <a:extLst>
                  <a:ext uri="{FF2B5EF4-FFF2-40B4-BE49-F238E27FC236}">
                    <a16:creationId xmlns:a16="http://schemas.microsoft.com/office/drawing/2014/main" id="{BEF2A362-3B92-7116-6AD5-BC6D2F6BF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3" name="Freeform 251">
                <a:extLst>
                  <a:ext uri="{FF2B5EF4-FFF2-40B4-BE49-F238E27FC236}">
                    <a16:creationId xmlns:a16="http://schemas.microsoft.com/office/drawing/2014/main" id="{B57D7F85-512D-4C4A-5883-600A1C95C8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grpSp>
          <p:nvGrpSpPr>
            <p:cNvPr id="35" name="组合 327">
              <a:extLst>
                <a:ext uri="{FF2B5EF4-FFF2-40B4-BE49-F238E27FC236}">
                  <a16:creationId xmlns:a16="http://schemas.microsoft.com/office/drawing/2014/main" id="{09E961BA-9E06-1CD0-3F47-0DAAE8B4DB2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60432" y="4765912"/>
              <a:ext cx="293360" cy="643464"/>
              <a:chOff x="727075" y="3775076"/>
              <a:chExt cx="406400" cy="754063"/>
            </a:xfrm>
          </p:grpSpPr>
          <p:sp>
            <p:nvSpPr>
              <p:cNvPr id="36" name="Freeform 95">
                <a:extLst>
                  <a:ext uri="{FF2B5EF4-FFF2-40B4-BE49-F238E27FC236}">
                    <a16:creationId xmlns:a16="http://schemas.microsoft.com/office/drawing/2014/main" id="{BF9AD0DE-1A21-E1A9-367F-9E8718BA7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7" name="Freeform 96">
                <a:extLst>
                  <a:ext uri="{FF2B5EF4-FFF2-40B4-BE49-F238E27FC236}">
                    <a16:creationId xmlns:a16="http://schemas.microsoft.com/office/drawing/2014/main" id="{9D55F427-FDF5-9CDC-4E77-0B0634EBFB3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8" name="Freeform 97">
                <a:extLst>
                  <a:ext uri="{FF2B5EF4-FFF2-40B4-BE49-F238E27FC236}">
                    <a16:creationId xmlns:a16="http://schemas.microsoft.com/office/drawing/2014/main" id="{8FD638F7-1BB3-E1FE-810C-9254102741A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39" name="Freeform 98">
                <a:extLst>
                  <a:ext uri="{FF2B5EF4-FFF2-40B4-BE49-F238E27FC236}">
                    <a16:creationId xmlns:a16="http://schemas.microsoft.com/office/drawing/2014/main" id="{E26B3DD1-DEDD-7B96-9B47-BB496B5A15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0" name="Freeform 99">
                <a:extLst>
                  <a:ext uri="{FF2B5EF4-FFF2-40B4-BE49-F238E27FC236}">
                    <a16:creationId xmlns:a16="http://schemas.microsoft.com/office/drawing/2014/main" id="{CFE57DF3-E53A-D626-3CBD-5C0448A369C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1" name="Freeform 100">
                <a:extLst>
                  <a:ext uri="{FF2B5EF4-FFF2-40B4-BE49-F238E27FC236}">
                    <a16:creationId xmlns:a16="http://schemas.microsoft.com/office/drawing/2014/main" id="{3F386C6D-A242-5262-EB00-0614043DE8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42" name="Freeform 101">
                <a:extLst>
                  <a:ext uri="{FF2B5EF4-FFF2-40B4-BE49-F238E27FC236}">
                    <a16:creationId xmlns:a16="http://schemas.microsoft.com/office/drawing/2014/main" id="{DD2C4D1D-094C-0ADF-4C33-D1C13BBC5B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8A0412D3-FF09-2E6A-968A-A923FDBA4B02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89082" y="1564497"/>
              <a:ext cx="0" cy="53500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74" name="直接连接符 73">
              <a:extLst>
                <a:ext uri="{FF2B5EF4-FFF2-40B4-BE49-F238E27FC236}">
                  <a16:creationId xmlns:a16="http://schemas.microsoft.com/office/drawing/2014/main" id="{8B910AF3-EB98-5E4A-0DEF-06EC74DED52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55241" y="3735792"/>
              <a:ext cx="190657" cy="10477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67" name="组合 315">
              <a:extLst>
                <a:ext uri="{FF2B5EF4-FFF2-40B4-BE49-F238E27FC236}">
                  <a16:creationId xmlns:a16="http://schemas.microsoft.com/office/drawing/2014/main" id="{76F58EDB-EED5-E742-B96C-D77FF1C6185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6703" y="3404660"/>
              <a:ext cx="1500158" cy="387077"/>
              <a:chOff x="2851150" y="1166813"/>
              <a:chExt cx="923925" cy="203200"/>
            </a:xfrm>
          </p:grpSpPr>
          <p:sp>
            <p:nvSpPr>
              <p:cNvPr id="68" name="Freeform 240">
                <a:extLst>
                  <a:ext uri="{FF2B5EF4-FFF2-40B4-BE49-F238E27FC236}">
                    <a16:creationId xmlns:a16="http://schemas.microsoft.com/office/drawing/2014/main" id="{ED7D1503-4B7A-2BF9-8016-5EA15C972A5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0" name="Freeform 241">
                <a:extLst>
                  <a:ext uri="{FF2B5EF4-FFF2-40B4-BE49-F238E27FC236}">
                    <a16:creationId xmlns:a16="http://schemas.microsoft.com/office/drawing/2014/main" id="{4DA3C920-9B1E-789E-FADE-C6CBC29975C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1" name="Freeform 242">
                <a:extLst>
                  <a:ext uri="{FF2B5EF4-FFF2-40B4-BE49-F238E27FC236}">
                    <a16:creationId xmlns:a16="http://schemas.microsoft.com/office/drawing/2014/main" id="{1693B439-FB97-9E3B-6D26-EBD36296446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3" name="Freeform 243">
                <a:extLst>
                  <a:ext uri="{FF2B5EF4-FFF2-40B4-BE49-F238E27FC236}">
                    <a16:creationId xmlns:a16="http://schemas.microsoft.com/office/drawing/2014/main" id="{0D80C469-6821-1132-8B3D-68D01023BF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5" name="Freeform 244">
                <a:extLst>
                  <a:ext uri="{FF2B5EF4-FFF2-40B4-BE49-F238E27FC236}">
                    <a16:creationId xmlns:a16="http://schemas.microsoft.com/office/drawing/2014/main" id="{92420698-4015-2253-451E-FB6AD81A5E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7" name="Freeform 245">
                <a:extLst>
                  <a:ext uri="{FF2B5EF4-FFF2-40B4-BE49-F238E27FC236}">
                    <a16:creationId xmlns:a16="http://schemas.microsoft.com/office/drawing/2014/main" id="{117E3E3C-12BC-1CD5-972F-ADB4553AE3D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79" name="Freeform 246">
                <a:extLst>
                  <a:ext uri="{FF2B5EF4-FFF2-40B4-BE49-F238E27FC236}">
                    <a16:creationId xmlns:a16="http://schemas.microsoft.com/office/drawing/2014/main" id="{EFCFBA3C-373A-2BB5-51A1-17FF82ADE6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0" name="Freeform 247">
                <a:extLst>
                  <a:ext uri="{FF2B5EF4-FFF2-40B4-BE49-F238E27FC236}">
                    <a16:creationId xmlns:a16="http://schemas.microsoft.com/office/drawing/2014/main" id="{2C295673-394E-1FFE-761E-71D21658A37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1" name="Freeform 248">
                <a:extLst>
                  <a:ext uri="{FF2B5EF4-FFF2-40B4-BE49-F238E27FC236}">
                    <a16:creationId xmlns:a16="http://schemas.microsoft.com/office/drawing/2014/main" id="{DFCE6D2B-28E7-7ECC-3A7A-9482216677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2" name="Freeform 249">
                <a:extLst>
                  <a:ext uri="{FF2B5EF4-FFF2-40B4-BE49-F238E27FC236}">
                    <a16:creationId xmlns:a16="http://schemas.microsoft.com/office/drawing/2014/main" id="{A8EE39F8-D426-A8BF-7586-2ADE056CBE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3" name="Freeform 250">
                <a:extLst>
                  <a:ext uri="{FF2B5EF4-FFF2-40B4-BE49-F238E27FC236}">
                    <a16:creationId xmlns:a16="http://schemas.microsoft.com/office/drawing/2014/main" id="{2A8C9A72-7B50-F869-6F8C-8EC7F0AFCC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84" name="Freeform 251">
                <a:extLst>
                  <a:ext uri="{FF2B5EF4-FFF2-40B4-BE49-F238E27FC236}">
                    <a16:creationId xmlns:a16="http://schemas.microsoft.com/office/drawing/2014/main" id="{5BFBD1C8-A6FF-F783-5D54-902675E3B1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95" name="直接连接符 94">
              <a:extLst>
                <a:ext uri="{FF2B5EF4-FFF2-40B4-BE49-F238E27FC236}">
                  <a16:creationId xmlns:a16="http://schemas.microsoft.com/office/drawing/2014/main" id="{214E92A6-9C99-E34A-77D0-C91EAAADA5F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190649" y="2459362"/>
              <a:ext cx="644915" cy="98347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96" name="组合 315">
              <a:extLst>
                <a:ext uri="{FF2B5EF4-FFF2-40B4-BE49-F238E27FC236}">
                  <a16:creationId xmlns:a16="http://schemas.microsoft.com/office/drawing/2014/main" id="{56A884DF-2CE6-671F-F55D-268C5891FB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0382" y="2099500"/>
              <a:ext cx="1500158" cy="387077"/>
              <a:chOff x="2851150" y="1166813"/>
              <a:chExt cx="923925" cy="203200"/>
            </a:xfrm>
          </p:grpSpPr>
          <p:sp>
            <p:nvSpPr>
              <p:cNvPr id="97" name="Freeform 240">
                <a:extLst>
                  <a:ext uri="{FF2B5EF4-FFF2-40B4-BE49-F238E27FC236}">
                    <a16:creationId xmlns:a16="http://schemas.microsoft.com/office/drawing/2014/main" id="{B33C7BB0-5704-4E0D-0E00-76D72A5150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8" name="Freeform 241">
                <a:extLst>
                  <a:ext uri="{FF2B5EF4-FFF2-40B4-BE49-F238E27FC236}">
                    <a16:creationId xmlns:a16="http://schemas.microsoft.com/office/drawing/2014/main" id="{2E1B30F5-399E-1038-1B42-6B54DFDEAB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99" name="Freeform 242">
                <a:extLst>
                  <a:ext uri="{FF2B5EF4-FFF2-40B4-BE49-F238E27FC236}">
                    <a16:creationId xmlns:a16="http://schemas.microsoft.com/office/drawing/2014/main" id="{6EC5C5B5-87C9-D49C-707C-898F984A3C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0" name="Freeform 243">
                <a:extLst>
                  <a:ext uri="{FF2B5EF4-FFF2-40B4-BE49-F238E27FC236}">
                    <a16:creationId xmlns:a16="http://schemas.microsoft.com/office/drawing/2014/main" id="{BB148B97-F030-336A-FBEA-D1D536D73D4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1" name="Freeform 244">
                <a:extLst>
                  <a:ext uri="{FF2B5EF4-FFF2-40B4-BE49-F238E27FC236}">
                    <a16:creationId xmlns:a16="http://schemas.microsoft.com/office/drawing/2014/main" id="{025F22CA-EF7D-5D2A-76BA-A3B49951E2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2" name="Freeform 245">
                <a:extLst>
                  <a:ext uri="{FF2B5EF4-FFF2-40B4-BE49-F238E27FC236}">
                    <a16:creationId xmlns:a16="http://schemas.microsoft.com/office/drawing/2014/main" id="{088874B5-7BC0-7796-12FF-6CDFCDAA91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3" name="Freeform 246">
                <a:extLst>
                  <a:ext uri="{FF2B5EF4-FFF2-40B4-BE49-F238E27FC236}">
                    <a16:creationId xmlns:a16="http://schemas.microsoft.com/office/drawing/2014/main" id="{0FF2A031-58F5-68A4-FD80-B787C54959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4" name="Freeform 247">
                <a:extLst>
                  <a:ext uri="{FF2B5EF4-FFF2-40B4-BE49-F238E27FC236}">
                    <a16:creationId xmlns:a16="http://schemas.microsoft.com/office/drawing/2014/main" id="{7F5D1C1D-D5BA-D375-F4CA-1B0EDAA101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5" name="Freeform 248">
                <a:extLst>
                  <a:ext uri="{FF2B5EF4-FFF2-40B4-BE49-F238E27FC236}">
                    <a16:creationId xmlns:a16="http://schemas.microsoft.com/office/drawing/2014/main" id="{7249F0C6-AB6A-AE68-0F1D-3D9A7DF1C53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6" name="Freeform 249">
                <a:extLst>
                  <a:ext uri="{FF2B5EF4-FFF2-40B4-BE49-F238E27FC236}">
                    <a16:creationId xmlns:a16="http://schemas.microsoft.com/office/drawing/2014/main" id="{F1B35C3E-08B1-78C3-A477-FB43503A76C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7" name="Freeform 250">
                <a:extLst>
                  <a:ext uri="{FF2B5EF4-FFF2-40B4-BE49-F238E27FC236}">
                    <a16:creationId xmlns:a16="http://schemas.microsoft.com/office/drawing/2014/main" id="{257AF81E-D38E-C7B8-4CA7-06F04531B2B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108" name="Freeform 251">
                <a:extLst>
                  <a:ext uri="{FF2B5EF4-FFF2-40B4-BE49-F238E27FC236}">
                    <a16:creationId xmlns:a16="http://schemas.microsoft.com/office/drawing/2014/main" id="{978CD629-BBBD-11CC-0E5B-1A1B9FB88B8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/>
              </a:p>
            </p:txBody>
          </p:sp>
        </p:grpSp>
        <p:cxnSp>
          <p:nvCxnSpPr>
            <p:cNvPr id="110" name="直接连接符 109">
              <a:extLst>
                <a:ext uri="{FF2B5EF4-FFF2-40B4-BE49-F238E27FC236}">
                  <a16:creationId xmlns:a16="http://schemas.microsoft.com/office/drawing/2014/main" id="{D1EC7B4E-4747-C1CD-1D73-43C6A2CC61ED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670704" y="2459362"/>
              <a:ext cx="974503" cy="100196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113" name="文本框 112">
              <a:extLst>
                <a:ext uri="{FF2B5EF4-FFF2-40B4-BE49-F238E27FC236}">
                  <a16:creationId xmlns:a16="http://schemas.microsoft.com/office/drawing/2014/main" id="{13B8C894-9BDA-DE02-DA59-6C28B2A17A9A}"/>
                </a:ext>
              </a:extLst>
            </p:cNvPr>
            <p:cNvSpPr txBox="1"/>
            <p:nvPr/>
          </p:nvSpPr>
          <p:spPr>
            <a:xfrm>
              <a:off x="7782498" y="4867157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sp>
          <p:nvSpPr>
            <p:cNvPr id="114" name="文本框 113">
              <a:extLst>
                <a:ext uri="{FF2B5EF4-FFF2-40B4-BE49-F238E27FC236}">
                  <a16:creationId xmlns:a16="http://schemas.microsoft.com/office/drawing/2014/main" id="{3508A7C4-F479-EF4F-882A-78315799F08D}"/>
                </a:ext>
              </a:extLst>
            </p:cNvPr>
            <p:cNvSpPr txBox="1"/>
            <p:nvPr/>
          </p:nvSpPr>
          <p:spPr>
            <a:xfrm>
              <a:off x="10750243" y="4852019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sp>
          <p:nvSpPr>
            <p:cNvPr id="115" name="文本框 114">
              <a:extLst>
                <a:ext uri="{FF2B5EF4-FFF2-40B4-BE49-F238E27FC236}">
                  <a16:creationId xmlns:a16="http://schemas.microsoft.com/office/drawing/2014/main" id="{97AEBBE0-CB9E-239D-4792-1E392A8390DF}"/>
                </a:ext>
              </a:extLst>
            </p:cNvPr>
            <p:cNvSpPr txBox="1"/>
            <p:nvPr/>
          </p:nvSpPr>
          <p:spPr>
            <a:xfrm>
              <a:off x="9686129" y="1168936"/>
              <a:ext cx="5597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……</a:t>
              </a:r>
              <a:endParaRPr lang="zh-CN" altLang="en-US" dirty="0"/>
            </a:p>
          </p:txBody>
        </p:sp>
        <p:cxnSp>
          <p:nvCxnSpPr>
            <p:cNvPr id="120" name="直接连接符 119">
              <a:extLst>
                <a:ext uri="{FF2B5EF4-FFF2-40B4-BE49-F238E27FC236}">
                  <a16:creationId xmlns:a16="http://schemas.microsoft.com/office/drawing/2014/main" id="{03F19624-53D5-32CB-4C22-F59AC1CCDA68}"/>
                </a:ext>
              </a:extLst>
            </p:cNvPr>
            <p:cNvCxnSpPr>
              <a:endCxn id="113" idx="0"/>
            </p:cNvCxnSpPr>
            <p:nvPr/>
          </p:nvCxnSpPr>
          <p:spPr bwMode="auto">
            <a:xfrm>
              <a:off x="7860608" y="3798270"/>
              <a:ext cx="201775" cy="106888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121" name="直接连接符 120">
              <a:extLst>
                <a:ext uri="{FF2B5EF4-FFF2-40B4-BE49-F238E27FC236}">
                  <a16:creationId xmlns:a16="http://schemas.microsoft.com/office/drawing/2014/main" id="{5EFC8191-963A-A7FC-B4D6-406A2F4E61D7}"/>
                </a:ext>
              </a:extLst>
            </p:cNvPr>
            <p:cNvCxnSpPr/>
            <p:nvPr/>
          </p:nvCxnSpPr>
          <p:spPr bwMode="auto">
            <a:xfrm>
              <a:off x="10737804" y="3802010"/>
              <a:ext cx="201775" cy="106888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291201D3-F41E-5417-4CA0-E553112079ED}"/>
                </a:ext>
              </a:extLst>
            </p:cNvPr>
            <p:cNvSpPr txBox="1"/>
            <p:nvPr/>
          </p:nvSpPr>
          <p:spPr>
            <a:xfrm>
              <a:off x="10104845" y="2062012"/>
              <a:ext cx="1372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HUB</a:t>
              </a:r>
              <a:r>
                <a:rPr lang="zh-CN" altLang="en-US" dirty="0"/>
                <a:t>集线器</a:t>
              </a:r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0B95E04F-6473-9C4B-7289-21CF05E4546D}"/>
                </a:ext>
              </a:extLst>
            </p:cNvPr>
            <p:cNvSpPr txBox="1"/>
            <p:nvPr/>
          </p:nvSpPr>
          <p:spPr>
            <a:xfrm>
              <a:off x="6066164" y="3377244"/>
              <a:ext cx="1372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HUB</a:t>
              </a:r>
              <a:r>
                <a:rPr lang="zh-CN" altLang="en-US" dirty="0"/>
                <a:t>集线器</a:t>
              </a:r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FA00EA9D-2D55-ACA0-CE65-CE3F03E0275B}"/>
                </a:ext>
              </a:extLst>
            </p:cNvPr>
            <p:cNvSpPr txBox="1"/>
            <p:nvPr/>
          </p:nvSpPr>
          <p:spPr>
            <a:xfrm>
              <a:off x="10650615" y="3041861"/>
              <a:ext cx="137249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/>
                <a:t>HUB</a:t>
              </a:r>
              <a:r>
                <a:rPr lang="zh-CN" altLang="en-US" dirty="0"/>
                <a:t>集线器</a:t>
              </a:r>
            </a:p>
          </p:txBody>
        </p:sp>
      </p:grpSp>
      <p:sp>
        <p:nvSpPr>
          <p:cNvPr id="47" name="文本框 46">
            <a:extLst>
              <a:ext uri="{FF2B5EF4-FFF2-40B4-BE49-F238E27FC236}">
                <a16:creationId xmlns:a16="http://schemas.microsoft.com/office/drawing/2014/main" id="{0BAB2EDE-41EA-1416-5A7D-9E376B924789}"/>
              </a:ext>
            </a:extLst>
          </p:cNvPr>
          <p:cNvSpPr txBox="1"/>
          <p:nvPr/>
        </p:nvSpPr>
        <p:spPr>
          <a:xfrm>
            <a:off x="618512" y="3852312"/>
            <a:ext cx="6031690" cy="28623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HUB</a:t>
            </a:r>
            <a:r>
              <a:rPr lang="zh-CN" altLang="en-US" dirty="0"/>
              <a:t>组网问题：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chemeClr val="tx2"/>
                </a:solidFill>
              </a:rPr>
              <a:t>广播域大</a:t>
            </a:r>
            <a:r>
              <a:rPr lang="zh-CN" altLang="en-US" dirty="0"/>
              <a:t>：每台</a:t>
            </a:r>
            <a:r>
              <a:rPr lang="en-US" altLang="zh-CN" dirty="0"/>
              <a:t>PC</a:t>
            </a:r>
            <a:r>
              <a:rPr lang="zh-CN" altLang="en-US" dirty="0"/>
              <a:t>收到所有其它</a:t>
            </a:r>
            <a:r>
              <a:rPr lang="en-US" altLang="zh-CN" dirty="0"/>
              <a:t>PC</a:t>
            </a:r>
            <a:r>
              <a:rPr lang="zh-CN" altLang="en-US" dirty="0"/>
              <a:t>报文：</a:t>
            </a:r>
            <a:endParaRPr lang="en-US" altLang="zh-CN" dirty="0"/>
          </a:p>
          <a:p>
            <a:r>
              <a:rPr lang="en-US" altLang="zh-CN" dirty="0"/>
              <a:t>     1) </a:t>
            </a:r>
            <a:r>
              <a:rPr lang="zh-CN" altLang="en-US" dirty="0"/>
              <a:t>网卡</a:t>
            </a:r>
            <a:r>
              <a:rPr lang="en-US" altLang="zh-CN" dirty="0"/>
              <a:t>,CPU</a:t>
            </a:r>
            <a:r>
              <a:rPr lang="zh-CN" altLang="en-US" dirty="0"/>
              <a:t>，处理性能很差</a:t>
            </a:r>
            <a:endParaRPr lang="en-US" altLang="zh-CN" dirty="0"/>
          </a:p>
          <a:p>
            <a:r>
              <a:rPr lang="en-US" altLang="zh-CN" dirty="0"/>
              <a:t>     2) </a:t>
            </a:r>
            <a:r>
              <a:rPr lang="zh-CN" altLang="en-US" dirty="0"/>
              <a:t>数据无隐私性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zh-CN" altLang="en-US" b="1" dirty="0">
                <a:solidFill>
                  <a:schemeClr val="tx2"/>
                </a:solidFill>
              </a:rPr>
              <a:t>冲突域大</a:t>
            </a:r>
            <a:r>
              <a:rPr lang="zh-CN" altLang="en-US" dirty="0"/>
              <a:t>：集线器流量大，</a:t>
            </a:r>
            <a:r>
              <a:rPr lang="en-US" altLang="zh-CN" dirty="0"/>
              <a:t>CSMA/CD</a:t>
            </a:r>
            <a:r>
              <a:rPr lang="zh-CN" altLang="en-US" dirty="0"/>
              <a:t> 冲突严重，转发性能极低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演进方案：</a:t>
            </a:r>
            <a:endParaRPr lang="en-US" altLang="zh-CN" dirty="0"/>
          </a:p>
          <a:p>
            <a:r>
              <a:rPr lang="en-US" altLang="zh-CN" dirty="0"/>
              <a:t>HUB </a:t>
            </a:r>
            <a:r>
              <a:rPr lang="zh-CN" altLang="en-US" dirty="0"/>
              <a:t>发展为 </a:t>
            </a:r>
            <a:r>
              <a:rPr lang="en-US" altLang="zh-CN" dirty="0"/>
              <a:t>Switch</a:t>
            </a:r>
            <a:r>
              <a:rPr lang="zh-CN" altLang="en-US" dirty="0"/>
              <a:t>，限制冲突域，缩减广播域。广播传输变为按目的</a:t>
            </a:r>
            <a:r>
              <a:rPr lang="en-US" altLang="zh-CN" dirty="0"/>
              <a:t>MAC</a:t>
            </a:r>
            <a:r>
              <a:rPr lang="zh-CN" altLang="en-US" dirty="0"/>
              <a:t>转发</a:t>
            </a:r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90646790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2.4</a:t>
            </a:r>
            <a:r>
              <a:rPr lang="zh-CN" altLang="en-US" dirty="0"/>
              <a:t>：多</a:t>
            </a:r>
            <a:r>
              <a:rPr lang="en-US" altLang="zh-CN" dirty="0"/>
              <a:t> PC </a:t>
            </a:r>
            <a:r>
              <a:rPr lang="zh-CN" altLang="en-US" dirty="0"/>
              <a:t>通过交换机组网（</a:t>
            </a:r>
            <a:r>
              <a:rPr lang="en-US" altLang="zh-CN" dirty="0"/>
              <a:t>L2 Switch</a:t>
            </a:r>
            <a:r>
              <a:rPr lang="zh-CN" altLang="en-US" dirty="0"/>
              <a:t>转发）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ＭＳ Ｐゴシック" pitchFamily="34" charset="-128"/>
                <a:cs typeface="Arial" pitchFamily="34" charset="0"/>
              </a:rPr>
              <a:t>Page</a:t>
            </a:r>
            <a:fld id="{B77D227A-1AE4-4BCD-9973-754D0181BA73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ＭＳ Ｐゴシック" pitchFamily="34" charset="-128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8901" y="1277477"/>
            <a:ext cx="6189701" cy="5028711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场景：网络规模再扩大，</a:t>
            </a:r>
            <a:r>
              <a:rPr kumimoji="0" lang="en-US" altLang="zh-CN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&gt;100 PC </a:t>
            </a: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080808"/>
              </a:buClr>
              <a:buSzPct val="50000"/>
              <a:buFont typeface="Wingdings" pitchFamily="2" charset="2"/>
              <a:buChar char="p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超过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48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台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PC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机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r>
              <a:rPr lang="zh-CN" altLang="en-US" sz="1600" dirty="0"/>
              <a:t>实施方案：</a:t>
            </a:r>
            <a:endParaRPr lang="en-US" altLang="zh-CN" sz="1600" dirty="0"/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080808"/>
              </a:buClr>
              <a:buSzPct val="50000"/>
              <a:buFont typeface="Wingdings" pitchFamily="2" charset="2"/>
              <a:buChar char="p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交换机启动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mac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学习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(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因为在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2.2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实验中被</a:t>
            </a:r>
            <a:r>
              <a:rPr lang="zh-CN" altLang="en-US" sz="1400" dirty="0">
                <a:solidFill>
                  <a:srgbClr val="000000"/>
                </a:solidFill>
              </a:rPr>
              <a:t>老师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关闭了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)</a:t>
            </a:r>
          </a:p>
          <a:p>
            <a:pPr lvl="1"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3 PC</a:t>
            </a:r>
            <a:r>
              <a:rPr lang="zh-CN" altLang="en-US" sz="1400" dirty="0">
                <a:solidFill>
                  <a:srgbClr val="000000"/>
                </a:solidFill>
              </a:rPr>
              <a:t>机</a:t>
            </a:r>
            <a:r>
              <a:rPr lang="zh-CN" altLang="en-US" sz="1400" b="1" dirty="0">
                <a:solidFill>
                  <a:srgbClr val="C00000"/>
                </a:solidFill>
              </a:rPr>
              <a:t>使用</a:t>
            </a:r>
            <a:r>
              <a:rPr lang="en-US" altLang="zh-CN" sz="1400" b="1" dirty="0">
                <a:solidFill>
                  <a:srgbClr val="C00000"/>
                </a:solidFill>
              </a:rPr>
              <a:t>IP</a:t>
            </a:r>
            <a:r>
              <a:rPr lang="zh-CN" altLang="en-US" sz="1400" b="1" dirty="0">
                <a:solidFill>
                  <a:srgbClr val="C00000"/>
                </a:solidFill>
              </a:rPr>
              <a:t>协议，静态配置</a:t>
            </a:r>
            <a:r>
              <a:rPr lang="en-US" altLang="zh-CN" sz="1400" b="1" dirty="0">
                <a:solidFill>
                  <a:srgbClr val="C00000"/>
                </a:solidFill>
              </a:rPr>
              <a:t>IP</a:t>
            </a:r>
            <a:r>
              <a:rPr lang="zh-CN" altLang="en-US" sz="1400" b="1" dirty="0">
                <a:solidFill>
                  <a:srgbClr val="C00000"/>
                </a:solidFill>
              </a:rPr>
              <a:t>地址</a:t>
            </a:r>
            <a:r>
              <a:rPr lang="en-US" altLang="zh-CN" sz="1400" b="1" dirty="0">
                <a:solidFill>
                  <a:srgbClr val="C00000"/>
                </a:solidFill>
              </a:rPr>
              <a:t>*</a:t>
            </a:r>
          </a:p>
          <a:p>
            <a:pPr lvl="1"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PC</a:t>
            </a:r>
            <a:r>
              <a:rPr lang="zh-CN" altLang="en-US" sz="1400" dirty="0">
                <a:solidFill>
                  <a:srgbClr val="000000"/>
                </a:solidFill>
              </a:rPr>
              <a:t>机使用有线网卡，使用网线，接入临近交换机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R="0" lvl="1" latinLnBrk="0">
              <a:tabLst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3 PC</a:t>
            </a:r>
            <a:r>
              <a:rPr lang="zh-CN" altLang="en-US" sz="1400" dirty="0">
                <a:solidFill>
                  <a:srgbClr val="000000"/>
                </a:solidFill>
              </a:rPr>
              <a:t>间互相</a:t>
            </a:r>
            <a:r>
              <a:rPr lang="en-US" altLang="zh-CN" sz="1400" dirty="0">
                <a:solidFill>
                  <a:srgbClr val="000000"/>
                </a:solidFill>
              </a:rPr>
              <a:t>ping</a:t>
            </a:r>
            <a:r>
              <a:rPr lang="zh-CN" altLang="en-US" sz="1400" dirty="0">
                <a:solidFill>
                  <a:srgbClr val="000000"/>
                </a:solidFill>
              </a:rPr>
              <a:t>，观察连通性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验收：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zh-CN" altLang="en-US" sz="1400" dirty="0"/>
              <a:t>非混杂模式抓包</a:t>
            </a:r>
            <a:endParaRPr lang="en-US" altLang="zh-CN" sz="1400" dirty="0"/>
          </a:p>
          <a:p>
            <a:pPr lvl="1">
              <a:defRPr/>
            </a:pPr>
            <a:r>
              <a:rPr lang="zh-CN" altLang="en-US" sz="1400" dirty="0"/>
              <a:t>查看</a:t>
            </a:r>
            <a:r>
              <a:rPr lang="en-US" altLang="zh-CN" sz="1400" dirty="0"/>
              <a:t>PC</a:t>
            </a:r>
            <a:r>
              <a:rPr lang="zh-CN" altLang="en-US" sz="1400" dirty="0"/>
              <a:t>机网卡的</a:t>
            </a:r>
            <a:r>
              <a:rPr lang="en-US" altLang="zh-CN" sz="1400" dirty="0"/>
              <a:t>MAC</a:t>
            </a:r>
            <a:r>
              <a:rPr lang="zh-CN" altLang="en-US" sz="1400" dirty="0"/>
              <a:t>地址</a:t>
            </a:r>
            <a:endParaRPr lang="en-US" altLang="zh-CN" sz="1400" dirty="0"/>
          </a:p>
          <a:p>
            <a:pPr lvl="1">
              <a:defRPr/>
            </a:pPr>
            <a:r>
              <a:rPr lang="zh-CN" altLang="en-US" sz="1400" dirty="0"/>
              <a:t>查看交换机</a:t>
            </a:r>
            <a:r>
              <a:rPr lang="en-US" altLang="zh-CN" sz="1400" dirty="0"/>
              <a:t>MAC</a:t>
            </a:r>
            <a:r>
              <a:rPr lang="zh-CN" altLang="en-US" sz="1400" dirty="0"/>
              <a:t>学习情况，确定</a:t>
            </a:r>
            <a:r>
              <a:rPr lang="en-US" altLang="zh-CN" sz="1400" dirty="0"/>
              <a:t>PC</a:t>
            </a:r>
            <a:r>
              <a:rPr lang="zh-CN" altLang="en-US" sz="1400" dirty="0"/>
              <a:t>机网卡</a:t>
            </a:r>
            <a:r>
              <a:rPr lang="en-US" altLang="zh-CN" sz="1400" dirty="0"/>
              <a:t>MAC</a:t>
            </a:r>
            <a:r>
              <a:rPr lang="zh-CN" altLang="en-US" sz="1400" dirty="0"/>
              <a:t>是否正确学习到</a:t>
            </a:r>
            <a:endParaRPr lang="en-US" altLang="zh-CN" sz="1400" dirty="0"/>
          </a:p>
          <a:p>
            <a:pPr lvl="1">
              <a:defRPr/>
            </a:pPr>
            <a:r>
              <a:rPr lang="en-US" altLang="zh-CN" sz="1400" dirty="0"/>
              <a:t>PC3</a:t>
            </a:r>
            <a:r>
              <a:rPr lang="zh-CN" altLang="en-US" sz="1400" dirty="0"/>
              <a:t>机收到哪几台</a:t>
            </a:r>
            <a:r>
              <a:rPr lang="en-US" altLang="zh-CN" sz="1400" dirty="0"/>
              <a:t>PC</a:t>
            </a:r>
            <a:r>
              <a:rPr lang="zh-CN" altLang="en-US" sz="1400" dirty="0"/>
              <a:t>的</a:t>
            </a:r>
            <a:r>
              <a:rPr lang="en-US" altLang="zh-CN" sz="1400" dirty="0"/>
              <a:t>ARP request</a:t>
            </a:r>
            <a:r>
              <a:rPr lang="zh-CN" altLang="en-US" sz="1400" dirty="0"/>
              <a:t>，</a:t>
            </a:r>
            <a:r>
              <a:rPr lang="en-US" altLang="zh-CN" sz="1400" dirty="0"/>
              <a:t>reply</a:t>
            </a:r>
            <a:r>
              <a:rPr lang="zh-CN" altLang="en-US" sz="1400" dirty="0"/>
              <a:t>报文，为什么？</a:t>
            </a:r>
            <a:endParaRPr lang="en-US" altLang="zh-CN" sz="1400" dirty="0"/>
          </a:p>
          <a:p>
            <a:pPr lvl="1">
              <a:defRPr/>
            </a:pPr>
            <a:r>
              <a:rPr lang="en-US" altLang="zh-CN" sz="1400" dirty="0"/>
              <a:t>PC1 ping PC2 </a:t>
            </a:r>
            <a:r>
              <a:rPr lang="zh-CN" altLang="en-US" sz="1400" dirty="0"/>
              <a:t>时，</a:t>
            </a:r>
            <a:r>
              <a:rPr lang="en-US" altLang="zh-CN" sz="1400" dirty="0"/>
              <a:t>PC3</a:t>
            </a:r>
            <a:r>
              <a:rPr lang="zh-CN" altLang="en-US" sz="1400" dirty="0"/>
              <a:t>是否会收到，为什么？</a:t>
            </a:r>
            <a:endParaRPr lang="en-US" altLang="zh-CN" sz="1400" dirty="0"/>
          </a:p>
          <a:p>
            <a:pPr marL="401637" lvl="1" indent="0">
              <a:buNone/>
              <a:defRPr/>
            </a:pPr>
            <a:r>
              <a:rPr lang="en-US" altLang="zh-CN" sz="1200" dirty="0"/>
              <a:t>* </a:t>
            </a:r>
            <a:r>
              <a:rPr lang="zh-CN" altLang="en-US" sz="1200" dirty="0"/>
              <a:t>注：考虑到直观看到业务连通、隔离</a:t>
            </a:r>
            <a:r>
              <a:rPr lang="zh-CN" altLang="en-US" sz="1200"/>
              <a:t>性，本实验开始</a:t>
            </a:r>
            <a:r>
              <a:rPr lang="en-US" altLang="zh-CN" sz="1200"/>
              <a:t>PC</a:t>
            </a:r>
            <a:r>
              <a:rPr lang="zh-CN" altLang="en-US" sz="1200" dirty="0"/>
              <a:t>上直接使用</a:t>
            </a:r>
            <a:r>
              <a:rPr lang="en-US" altLang="zh-CN" sz="1200" dirty="0"/>
              <a:t>IP</a:t>
            </a:r>
            <a:r>
              <a:rPr lang="zh-CN" altLang="en-US" sz="1200" dirty="0"/>
              <a:t>协议，不再用</a:t>
            </a:r>
            <a:r>
              <a:rPr lang="en-US" altLang="zh-CN" sz="1200" dirty="0" err="1"/>
              <a:t>xcap</a:t>
            </a:r>
            <a:r>
              <a:rPr lang="zh-CN" altLang="en-US" sz="1200" dirty="0"/>
              <a:t>发包模拟</a:t>
            </a:r>
            <a:endParaRPr lang="en-US" altLang="zh-CN" sz="1200" dirty="0"/>
          </a:p>
          <a:p>
            <a:pPr marL="401637" lvl="1" indent="0">
              <a:buNone/>
              <a:defRPr/>
            </a:pPr>
            <a:endParaRPr lang="en-US" altLang="zh-CN" sz="1200" dirty="0"/>
          </a:p>
          <a:p>
            <a:pPr marL="801687" lvl="2" indent="0">
              <a:buNone/>
            </a:pPr>
            <a:endParaRPr lang="en-US" altLang="zh-CN" sz="1200" dirty="0"/>
          </a:p>
        </p:txBody>
      </p:sp>
      <p:sp>
        <p:nvSpPr>
          <p:cNvPr id="82" name="文本框 81">
            <a:extLst>
              <a:ext uri="{FF2B5EF4-FFF2-40B4-BE49-F238E27FC236}">
                <a16:creationId xmlns:a16="http://schemas.microsoft.com/office/drawing/2014/main" id="{81521388-1308-5D5B-E29E-9A75093355E6}"/>
              </a:ext>
            </a:extLst>
          </p:cNvPr>
          <p:cNvSpPr txBox="1"/>
          <p:nvPr/>
        </p:nvSpPr>
        <p:spPr>
          <a:xfrm>
            <a:off x="6226027" y="4781696"/>
            <a:ext cx="5931021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/>
              <a:t>实验思考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1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、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mac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学习会学习哪几个关键 </a:t>
            </a:r>
            <a:r>
              <a:rPr lang="en-US" altLang="zh-CN" dirty="0">
                <a:solidFill>
                  <a:srgbClr val="000000"/>
                </a:solidFill>
                <a:latin typeface="微软雅黑"/>
                <a:ea typeface="微软雅黑"/>
              </a:rPr>
              <a:t>key ?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进阶思考：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MAC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地址老化机制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1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、为什么学习到的</a:t>
            </a:r>
            <a:r>
              <a:rPr kumimoji="0" lang="en-US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MAC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地址会</a:t>
            </a:r>
            <a:r>
              <a:rPr lang="zh-CN" altLang="en-US" dirty="0">
                <a:solidFill>
                  <a:srgbClr val="000000"/>
                </a:solidFill>
                <a:latin typeface="微软雅黑"/>
                <a:ea typeface="微软雅黑"/>
              </a:rPr>
              <a:t>老化</a:t>
            </a: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？不老化有什么问题？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5EF15C69-0091-5A14-B4D5-2E5F53799237}"/>
              </a:ext>
            </a:extLst>
          </p:cNvPr>
          <p:cNvGrpSpPr/>
          <p:nvPr/>
        </p:nvGrpSpPr>
        <p:grpSpPr>
          <a:xfrm>
            <a:off x="6892111" y="1161896"/>
            <a:ext cx="4684313" cy="3506251"/>
            <a:chOff x="6066164" y="971156"/>
            <a:chExt cx="5528961" cy="4438220"/>
          </a:xfrm>
        </p:grpSpPr>
        <p:grpSp>
          <p:nvGrpSpPr>
            <p:cNvPr id="36" name="组合 327">
              <a:extLst>
                <a:ext uri="{FF2B5EF4-FFF2-40B4-BE49-F238E27FC236}">
                  <a16:creationId xmlns:a16="http://schemas.microsoft.com/office/drawing/2014/main" id="{4DAC0D68-D2A2-361B-C2CC-F5C9378F244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084480" y="4762608"/>
              <a:ext cx="293360" cy="643464"/>
              <a:chOff x="727075" y="3775076"/>
              <a:chExt cx="406400" cy="754063"/>
            </a:xfrm>
          </p:grpSpPr>
          <p:sp>
            <p:nvSpPr>
              <p:cNvPr id="116" name="Freeform 95">
                <a:extLst>
                  <a:ext uri="{FF2B5EF4-FFF2-40B4-BE49-F238E27FC236}">
                    <a16:creationId xmlns:a16="http://schemas.microsoft.com/office/drawing/2014/main" id="{B8B13FB3-FEEF-1B2A-F919-C9788ECFAF7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7" name="Freeform 96">
                <a:extLst>
                  <a:ext uri="{FF2B5EF4-FFF2-40B4-BE49-F238E27FC236}">
                    <a16:creationId xmlns:a16="http://schemas.microsoft.com/office/drawing/2014/main" id="{54A36D74-10B8-663E-CB0B-F67F937BC5C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8" name="Freeform 97">
                <a:extLst>
                  <a:ext uri="{FF2B5EF4-FFF2-40B4-BE49-F238E27FC236}">
                    <a16:creationId xmlns:a16="http://schemas.microsoft.com/office/drawing/2014/main" id="{600A2051-F2B5-CAE4-7E46-31DD7A4BA19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9" name="Freeform 98">
                <a:extLst>
                  <a:ext uri="{FF2B5EF4-FFF2-40B4-BE49-F238E27FC236}">
                    <a16:creationId xmlns:a16="http://schemas.microsoft.com/office/drawing/2014/main" id="{4954790D-8EF4-0724-5763-7AF5AC701A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0" name="Freeform 99">
                <a:extLst>
                  <a:ext uri="{FF2B5EF4-FFF2-40B4-BE49-F238E27FC236}">
                    <a16:creationId xmlns:a16="http://schemas.microsoft.com/office/drawing/2014/main" id="{16CB5443-D3F7-13BF-37F4-8AD03D9195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1" name="Freeform 100">
                <a:extLst>
                  <a:ext uri="{FF2B5EF4-FFF2-40B4-BE49-F238E27FC236}">
                    <a16:creationId xmlns:a16="http://schemas.microsoft.com/office/drawing/2014/main" id="{7A9A4BEF-F348-04D5-C80B-61F49105B5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22" name="Freeform 101">
                <a:extLst>
                  <a:ext uri="{FF2B5EF4-FFF2-40B4-BE49-F238E27FC236}">
                    <a16:creationId xmlns:a16="http://schemas.microsoft.com/office/drawing/2014/main" id="{C0A6B3D3-5BF7-69DD-307F-EF9B1973F0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cxnSp>
          <p:nvCxnSpPr>
            <p:cNvPr id="37" name="直接连接符 36">
              <a:extLst>
                <a:ext uri="{FF2B5EF4-FFF2-40B4-BE49-F238E27FC236}">
                  <a16:creationId xmlns:a16="http://schemas.microsoft.com/office/drawing/2014/main" id="{513B0F4C-548B-1837-2480-7FF4DD7E6FC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63246" y="3781270"/>
              <a:ext cx="459274" cy="984061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38" name="组合 327">
              <a:extLst>
                <a:ext uri="{FF2B5EF4-FFF2-40B4-BE49-F238E27FC236}">
                  <a16:creationId xmlns:a16="http://schemas.microsoft.com/office/drawing/2014/main" id="{2A720E14-C72D-88C8-FF3F-3B3613DABB8A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127074" y="971156"/>
              <a:ext cx="293360" cy="643464"/>
              <a:chOff x="727075" y="3775076"/>
              <a:chExt cx="406400" cy="754063"/>
            </a:xfrm>
          </p:grpSpPr>
          <p:sp>
            <p:nvSpPr>
              <p:cNvPr id="109" name="Freeform 95">
                <a:extLst>
                  <a:ext uri="{FF2B5EF4-FFF2-40B4-BE49-F238E27FC236}">
                    <a16:creationId xmlns:a16="http://schemas.microsoft.com/office/drawing/2014/main" id="{A46FF42D-5B27-32A0-9FF4-1B0E3CB2FD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0" name="Freeform 96">
                <a:extLst>
                  <a:ext uri="{FF2B5EF4-FFF2-40B4-BE49-F238E27FC236}">
                    <a16:creationId xmlns:a16="http://schemas.microsoft.com/office/drawing/2014/main" id="{7E7CD86E-001C-8DBE-08AB-31578F675DC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1" name="Freeform 97">
                <a:extLst>
                  <a:ext uri="{FF2B5EF4-FFF2-40B4-BE49-F238E27FC236}">
                    <a16:creationId xmlns:a16="http://schemas.microsoft.com/office/drawing/2014/main" id="{7D09267E-476D-630D-C84A-7073FD347CF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2" name="Freeform 98">
                <a:extLst>
                  <a:ext uri="{FF2B5EF4-FFF2-40B4-BE49-F238E27FC236}">
                    <a16:creationId xmlns:a16="http://schemas.microsoft.com/office/drawing/2014/main" id="{64F65DE8-5789-E9A0-C1B2-0C2B43974B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3" name="Freeform 99">
                <a:extLst>
                  <a:ext uri="{FF2B5EF4-FFF2-40B4-BE49-F238E27FC236}">
                    <a16:creationId xmlns:a16="http://schemas.microsoft.com/office/drawing/2014/main" id="{29A07D21-ACDE-1DE2-CC7B-E1A1074AA8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4" name="Freeform 100">
                <a:extLst>
                  <a:ext uri="{FF2B5EF4-FFF2-40B4-BE49-F238E27FC236}">
                    <a16:creationId xmlns:a16="http://schemas.microsoft.com/office/drawing/2014/main" id="{6507A155-69BA-2F51-4423-770A9A62DB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15" name="Freeform 101">
                <a:extLst>
                  <a:ext uri="{FF2B5EF4-FFF2-40B4-BE49-F238E27FC236}">
                    <a16:creationId xmlns:a16="http://schemas.microsoft.com/office/drawing/2014/main" id="{49E03BAE-8A04-98FC-D542-E641B2ABDF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grpSp>
          <p:nvGrpSpPr>
            <p:cNvPr id="39" name="组合 315">
              <a:extLst>
                <a:ext uri="{FF2B5EF4-FFF2-40B4-BE49-F238E27FC236}">
                  <a16:creationId xmlns:a16="http://schemas.microsoft.com/office/drawing/2014/main" id="{132E24F4-8756-BBD1-7506-C39773A01B69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440460" y="3411193"/>
              <a:ext cx="1500158" cy="387077"/>
              <a:chOff x="2851150" y="1166813"/>
              <a:chExt cx="923925" cy="203200"/>
            </a:xfrm>
          </p:grpSpPr>
          <p:sp>
            <p:nvSpPr>
              <p:cNvPr id="97" name="Freeform 240">
                <a:extLst>
                  <a:ext uri="{FF2B5EF4-FFF2-40B4-BE49-F238E27FC236}">
                    <a16:creationId xmlns:a16="http://schemas.microsoft.com/office/drawing/2014/main" id="{575DBF3A-F33A-3AB0-4619-84D7C91A91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8" name="Freeform 241">
                <a:extLst>
                  <a:ext uri="{FF2B5EF4-FFF2-40B4-BE49-F238E27FC236}">
                    <a16:creationId xmlns:a16="http://schemas.microsoft.com/office/drawing/2014/main" id="{DEEDBA03-2F0D-53D7-7472-CD16DAA7663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9" name="Freeform 242">
                <a:extLst>
                  <a:ext uri="{FF2B5EF4-FFF2-40B4-BE49-F238E27FC236}">
                    <a16:creationId xmlns:a16="http://schemas.microsoft.com/office/drawing/2014/main" id="{E7AFC449-B3B2-366D-B3B8-9CACDF18F9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0" name="Freeform 243">
                <a:extLst>
                  <a:ext uri="{FF2B5EF4-FFF2-40B4-BE49-F238E27FC236}">
                    <a16:creationId xmlns:a16="http://schemas.microsoft.com/office/drawing/2014/main" id="{1336689B-AF1E-E299-0608-753C45A2801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1" name="Freeform 244">
                <a:extLst>
                  <a:ext uri="{FF2B5EF4-FFF2-40B4-BE49-F238E27FC236}">
                    <a16:creationId xmlns:a16="http://schemas.microsoft.com/office/drawing/2014/main" id="{BB386203-3ED8-9EB1-86E4-9AC5438963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2" name="Freeform 245">
                <a:extLst>
                  <a:ext uri="{FF2B5EF4-FFF2-40B4-BE49-F238E27FC236}">
                    <a16:creationId xmlns:a16="http://schemas.microsoft.com/office/drawing/2014/main" id="{156D21C0-2E5B-B8AF-3327-0547DD13F6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3" name="Freeform 246">
                <a:extLst>
                  <a:ext uri="{FF2B5EF4-FFF2-40B4-BE49-F238E27FC236}">
                    <a16:creationId xmlns:a16="http://schemas.microsoft.com/office/drawing/2014/main" id="{D727C454-1AC2-FF55-4C3A-7828A0C0296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4" name="Freeform 247">
                <a:extLst>
                  <a:ext uri="{FF2B5EF4-FFF2-40B4-BE49-F238E27FC236}">
                    <a16:creationId xmlns:a16="http://schemas.microsoft.com/office/drawing/2014/main" id="{546230D3-A486-5B87-B9D8-490221F10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5" name="Freeform 248">
                <a:extLst>
                  <a:ext uri="{FF2B5EF4-FFF2-40B4-BE49-F238E27FC236}">
                    <a16:creationId xmlns:a16="http://schemas.microsoft.com/office/drawing/2014/main" id="{51A7C958-7387-6AC4-989E-846CBABB99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6" name="Freeform 249">
                <a:extLst>
                  <a:ext uri="{FF2B5EF4-FFF2-40B4-BE49-F238E27FC236}">
                    <a16:creationId xmlns:a16="http://schemas.microsoft.com/office/drawing/2014/main" id="{7603B226-511F-A81E-E033-D51443A0C3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7" name="Freeform 250">
                <a:extLst>
                  <a:ext uri="{FF2B5EF4-FFF2-40B4-BE49-F238E27FC236}">
                    <a16:creationId xmlns:a16="http://schemas.microsoft.com/office/drawing/2014/main" id="{12D60829-250E-F78D-8677-7D67E7F789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108" name="Freeform 251">
                <a:extLst>
                  <a:ext uri="{FF2B5EF4-FFF2-40B4-BE49-F238E27FC236}">
                    <a16:creationId xmlns:a16="http://schemas.microsoft.com/office/drawing/2014/main" id="{DA13EAD8-ED88-52F6-FE0C-EDAEA5AFDC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grpSp>
          <p:nvGrpSpPr>
            <p:cNvPr id="40" name="组合 327">
              <a:extLst>
                <a:ext uri="{FF2B5EF4-FFF2-40B4-BE49-F238E27FC236}">
                  <a16:creationId xmlns:a16="http://schemas.microsoft.com/office/drawing/2014/main" id="{92C1B7DB-B112-172D-760A-BC5DDBD5B8D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60432" y="4765912"/>
              <a:ext cx="293360" cy="643464"/>
              <a:chOff x="727075" y="3775076"/>
              <a:chExt cx="406400" cy="754063"/>
            </a:xfrm>
          </p:grpSpPr>
          <p:sp>
            <p:nvSpPr>
              <p:cNvPr id="90" name="Freeform 95">
                <a:extLst>
                  <a:ext uri="{FF2B5EF4-FFF2-40B4-BE49-F238E27FC236}">
                    <a16:creationId xmlns:a16="http://schemas.microsoft.com/office/drawing/2014/main" id="{06719574-2C73-41E8-46E4-389F49D5019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1" name="Freeform 96">
                <a:extLst>
                  <a:ext uri="{FF2B5EF4-FFF2-40B4-BE49-F238E27FC236}">
                    <a16:creationId xmlns:a16="http://schemas.microsoft.com/office/drawing/2014/main" id="{C2BE239A-CC59-A412-A159-2249ECAEDDF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2" name="Freeform 97">
                <a:extLst>
                  <a:ext uri="{FF2B5EF4-FFF2-40B4-BE49-F238E27FC236}">
                    <a16:creationId xmlns:a16="http://schemas.microsoft.com/office/drawing/2014/main" id="{B716ACD7-61AC-CB69-E7EA-D5EC12A1D81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3" name="Freeform 98">
                <a:extLst>
                  <a:ext uri="{FF2B5EF4-FFF2-40B4-BE49-F238E27FC236}">
                    <a16:creationId xmlns:a16="http://schemas.microsoft.com/office/drawing/2014/main" id="{22ADDD4C-81F1-C431-9519-A8B59A980D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4" name="Freeform 99">
                <a:extLst>
                  <a:ext uri="{FF2B5EF4-FFF2-40B4-BE49-F238E27FC236}">
                    <a16:creationId xmlns:a16="http://schemas.microsoft.com/office/drawing/2014/main" id="{26BE1FBE-C526-7227-C6A0-8D6251FE87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5" name="Freeform 100">
                <a:extLst>
                  <a:ext uri="{FF2B5EF4-FFF2-40B4-BE49-F238E27FC236}">
                    <a16:creationId xmlns:a16="http://schemas.microsoft.com/office/drawing/2014/main" id="{348B341B-0F25-7C42-9A26-0BAD73470C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96" name="Freeform 101">
                <a:extLst>
                  <a:ext uri="{FF2B5EF4-FFF2-40B4-BE49-F238E27FC236}">
                    <a16:creationId xmlns:a16="http://schemas.microsoft.com/office/drawing/2014/main" id="{D75071CE-344D-7A1D-D08B-95234DDBBC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184587AF-9991-11D4-73BF-2C43E919651D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289082" y="1564497"/>
              <a:ext cx="0" cy="53500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2" name="直接连接符 41">
              <a:extLst>
                <a:ext uri="{FF2B5EF4-FFF2-40B4-BE49-F238E27FC236}">
                  <a16:creationId xmlns:a16="http://schemas.microsoft.com/office/drawing/2014/main" id="{0CECFB94-A563-F7B7-7D54-CA6E2D94345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55241" y="3735792"/>
              <a:ext cx="190657" cy="104773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3" name="组合 315">
              <a:extLst>
                <a:ext uri="{FF2B5EF4-FFF2-40B4-BE49-F238E27FC236}">
                  <a16:creationId xmlns:a16="http://schemas.microsoft.com/office/drawing/2014/main" id="{CE0133BA-19A2-63EE-67AA-F6EE92522DD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36703" y="3404660"/>
              <a:ext cx="1500158" cy="387077"/>
              <a:chOff x="2851150" y="1166813"/>
              <a:chExt cx="923925" cy="203200"/>
            </a:xfrm>
          </p:grpSpPr>
          <p:sp>
            <p:nvSpPr>
              <p:cNvPr id="77" name="Freeform 240">
                <a:extLst>
                  <a:ext uri="{FF2B5EF4-FFF2-40B4-BE49-F238E27FC236}">
                    <a16:creationId xmlns:a16="http://schemas.microsoft.com/office/drawing/2014/main" id="{1867DC14-1E5C-FB6E-3737-C50B23A8C6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8" name="Freeform 241">
                <a:extLst>
                  <a:ext uri="{FF2B5EF4-FFF2-40B4-BE49-F238E27FC236}">
                    <a16:creationId xmlns:a16="http://schemas.microsoft.com/office/drawing/2014/main" id="{E2F0B8E8-B698-8E0D-78BA-2203AE2470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9" name="Freeform 242">
                <a:extLst>
                  <a:ext uri="{FF2B5EF4-FFF2-40B4-BE49-F238E27FC236}">
                    <a16:creationId xmlns:a16="http://schemas.microsoft.com/office/drawing/2014/main" id="{A30CDB9E-83FE-0077-A4E1-B949F8DF81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0" name="Freeform 243">
                <a:extLst>
                  <a:ext uri="{FF2B5EF4-FFF2-40B4-BE49-F238E27FC236}">
                    <a16:creationId xmlns:a16="http://schemas.microsoft.com/office/drawing/2014/main" id="{A91AEFEE-8F96-BB5E-DFBC-0316773743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1" name="Freeform 244">
                <a:extLst>
                  <a:ext uri="{FF2B5EF4-FFF2-40B4-BE49-F238E27FC236}">
                    <a16:creationId xmlns:a16="http://schemas.microsoft.com/office/drawing/2014/main" id="{9960FD73-1200-9E24-A04C-3DDB3C58E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3" name="Freeform 245">
                <a:extLst>
                  <a:ext uri="{FF2B5EF4-FFF2-40B4-BE49-F238E27FC236}">
                    <a16:creationId xmlns:a16="http://schemas.microsoft.com/office/drawing/2014/main" id="{233572A5-5A27-7F2E-26CA-7D6DC2D547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4" name="Freeform 246">
                <a:extLst>
                  <a:ext uri="{FF2B5EF4-FFF2-40B4-BE49-F238E27FC236}">
                    <a16:creationId xmlns:a16="http://schemas.microsoft.com/office/drawing/2014/main" id="{0B1CA602-D73C-E7B1-3251-D92DC81378C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5" name="Freeform 247">
                <a:extLst>
                  <a:ext uri="{FF2B5EF4-FFF2-40B4-BE49-F238E27FC236}">
                    <a16:creationId xmlns:a16="http://schemas.microsoft.com/office/drawing/2014/main" id="{3E685BEB-F146-66C5-908B-E271243D5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6" name="Freeform 248">
                <a:extLst>
                  <a:ext uri="{FF2B5EF4-FFF2-40B4-BE49-F238E27FC236}">
                    <a16:creationId xmlns:a16="http://schemas.microsoft.com/office/drawing/2014/main" id="{53934731-D2CE-9D36-4599-4BCD808333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7" name="Freeform 249">
                <a:extLst>
                  <a:ext uri="{FF2B5EF4-FFF2-40B4-BE49-F238E27FC236}">
                    <a16:creationId xmlns:a16="http://schemas.microsoft.com/office/drawing/2014/main" id="{EE50DC22-169B-DB5C-DC0B-51C8F81A09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8" name="Freeform 250">
                <a:extLst>
                  <a:ext uri="{FF2B5EF4-FFF2-40B4-BE49-F238E27FC236}">
                    <a16:creationId xmlns:a16="http://schemas.microsoft.com/office/drawing/2014/main" id="{38CBE18E-891B-B748-5F9B-93DF451994D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89" name="Freeform 251">
                <a:extLst>
                  <a:ext uri="{FF2B5EF4-FFF2-40B4-BE49-F238E27FC236}">
                    <a16:creationId xmlns:a16="http://schemas.microsoft.com/office/drawing/2014/main" id="{219FE4B3-CEFD-9A79-1411-C733EB2AF0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cxnSp>
          <p:nvCxnSpPr>
            <p:cNvPr id="44" name="直接连接符 43">
              <a:extLst>
                <a:ext uri="{FF2B5EF4-FFF2-40B4-BE49-F238E27FC236}">
                  <a16:creationId xmlns:a16="http://schemas.microsoft.com/office/drawing/2014/main" id="{CD1C3366-8CB4-37FB-52FD-68EFAF423EE6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190649" y="2459362"/>
              <a:ext cx="644915" cy="98347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45" name="组合 315">
              <a:extLst>
                <a:ext uri="{FF2B5EF4-FFF2-40B4-BE49-F238E27FC236}">
                  <a16:creationId xmlns:a16="http://schemas.microsoft.com/office/drawing/2014/main" id="{8B70D7CC-C72B-A5D5-60A5-B7F623C4E3D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80382" y="2099500"/>
              <a:ext cx="1500158" cy="387077"/>
              <a:chOff x="2851150" y="1166813"/>
              <a:chExt cx="923925" cy="203200"/>
            </a:xfrm>
          </p:grpSpPr>
          <p:sp>
            <p:nvSpPr>
              <p:cNvPr id="55" name="Freeform 240">
                <a:extLst>
                  <a:ext uri="{FF2B5EF4-FFF2-40B4-BE49-F238E27FC236}">
                    <a16:creationId xmlns:a16="http://schemas.microsoft.com/office/drawing/2014/main" id="{94092FF8-0D4F-990C-4440-65DA08FBD4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56" name="Freeform 241">
                <a:extLst>
                  <a:ext uri="{FF2B5EF4-FFF2-40B4-BE49-F238E27FC236}">
                    <a16:creationId xmlns:a16="http://schemas.microsoft.com/office/drawing/2014/main" id="{04822FA0-C026-B18A-904C-617379E15C2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57" name="Freeform 242">
                <a:extLst>
                  <a:ext uri="{FF2B5EF4-FFF2-40B4-BE49-F238E27FC236}">
                    <a16:creationId xmlns:a16="http://schemas.microsoft.com/office/drawing/2014/main" id="{A70883BD-57B8-93BD-74FC-C49981AECD4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58" name="Freeform 243">
                <a:extLst>
                  <a:ext uri="{FF2B5EF4-FFF2-40B4-BE49-F238E27FC236}">
                    <a16:creationId xmlns:a16="http://schemas.microsoft.com/office/drawing/2014/main" id="{8C8986F1-65D9-E9DA-06A3-4F4143B95D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67" name="Freeform 244">
                <a:extLst>
                  <a:ext uri="{FF2B5EF4-FFF2-40B4-BE49-F238E27FC236}">
                    <a16:creationId xmlns:a16="http://schemas.microsoft.com/office/drawing/2014/main" id="{1270BE00-210E-8DC2-996F-CBD74B85751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68" name="Freeform 245">
                <a:extLst>
                  <a:ext uri="{FF2B5EF4-FFF2-40B4-BE49-F238E27FC236}">
                    <a16:creationId xmlns:a16="http://schemas.microsoft.com/office/drawing/2014/main" id="{31A90B73-51EF-829D-26DE-D8976B5D7A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0" name="Freeform 246">
                <a:extLst>
                  <a:ext uri="{FF2B5EF4-FFF2-40B4-BE49-F238E27FC236}">
                    <a16:creationId xmlns:a16="http://schemas.microsoft.com/office/drawing/2014/main" id="{3B4DBD9D-DAC7-1ACB-709C-7DE7E57BEE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1" name="Freeform 247">
                <a:extLst>
                  <a:ext uri="{FF2B5EF4-FFF2-40B4-BE49-F238E27FC236}">
                    <a16:creationId xmlns:a16="http://schemas.microsoft.com/office/drawing/2014/main" id="{88D50BFD-6BCC-98E5-47C1-C39C2EB875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3" name="Freeform 248">
                <a:extLst>
                  <a:ext uri="{FF2B5EF4-FFF2-40B4-BE49-F238E27FC236}">
                    <a16:creationId xmlns:a16="http://schemas.microsoft.com/office/drawing/2014/main" id="{72DC4103-B0BE-7DEC-180B-4217CD51C4F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4" name="Freeform 249">
                <a:extLst>
                  <a:ext uri="{FF2B5EF4-FFF2-40B4-BE49-F238E27FC236}">
                    <a16:creationId xmlns:a16="http://schemas.microsoft.com/office/drawing/2014/main" id="{9DC13249-7B74-5775-2126-43ACBA587C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5" name="Freeform 250">
                <a:extLst>
                  <a:ext uri="{FF2B5EF4-FFF2-40B4-BE49-F238E27FC236}">
                    <a16:creationId xmlns:a16="http://schemas.microsoft.com/office/drawing/2014/main" id="{A1866739-DCBC-7977-F8F2-A0C18F9127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  <p:sp>
            <p:nvSpPr>
              <p:cNvPr id="76" name="Freeform 251">
                <a:extLst>
                  <a:ext uri="{FF2B5EF4-FFF2-40B4-BE49-F238E27FC236}">
                    <a16:creationId xmlns:a16="http://schemas.microsoft.com/office/drawing/2014/main" id="{E49FE793-8D84-A5AD-24AE-BE8C29A84B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600"/>
              </a:p>
            </p:txBody>
          </p:sp>
        </p:grpSp>
        <p:cxnSp>
          <p:nvCxnSpPr>
            <p:cNvPr id="46" name="直接连接符 45">
              <a:extLst>
                <a:ext uri="{FF2B5EF4-FFF2-40B4-BE49-F238E27FC236}">
                  <a16:creationId xmlns:a16="http://schemas.microsoft.com/office/drawing/2014/main" id="{FE3431AB-9CA0-4482-CAF3-E11CEB36850E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670704" y="2459362"/>
              <a:ext cx="974503" cy="100196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211B09C6-F30F-644C-B4DD-1E3C075DE4DD}"/>
                </a:ext>
              </a:extLst>
            </p:cNvPr>
            <p:cNvSpPr txBox="1"/>
            <p:nvPr/>
          </p:nvSpPr>
          <p:spPr>
            <a:xfrm>
              <a:off x="7782498" y="4867157"/>
              <a:ext cx="611510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……</a:t>
              </a:r>
              <a:endParaRPr lang="zh-CN" altLang="en-US" sz="1600" dirty="0"/>
            </a:p>
          </p:txBody>
        </p:sp>
        <p:sp>
          <p:nvSpPr>
            <p:cNvPr id="48" name="文本框 47">
              <a:extLst>
                <a:ext uri="{FF2B5EF4-FFF2-40B4-BE49-F238E27FC236}">
                  <a16:creationId xmlns:a16="http://schemas.microsoft.com/office/drawing/2014/main" id="{D4E473FF-8462-2B26-49F1-B20167C720E7}"/>
                </a:ext>
              </a:extLst>
            </p:cNvPr>
            <p:cNvSpPr txBox="1"/>
            <p:nvPr/>
          </p:nvSpPr>
          <p:spPr>
            <a:xfrm>
              <a:off x="10750243" y="4852019"/>
              <a:ext cx="611510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……</a:t>
              </a:r>
              <a:endParaRPr lang="zh-CN" altLang="en-US" sz="1600" dirty="0"/>
            </a:p>
          </p:txBody>
        </p:sp>
        <p:sp>
          <p:nvSpPr>
            <p:cNvPr id="49" name="文本框 48">
              <a:extLst>
                <a:ext uri="{FF2B5EF4-FFF2-40B4-BE49-F238E27FC236}">
                  <a16:creationId xmlns:a16="http://schemas.microsoft.com/office/drawing/2014/main" id="{28EB97F9-52B2-F113-0968-0E4D6159C825}"/>
                </a:ext>
              </a:extLst>
            </p:cNvPr>
            <p:cNvSpPr txBox="1"/>
            <p:nvPr/>
          </p:nvSpPr>
          <p:spPr>
            <a:xfrm>
              <a:off x="9686129" y="1168936"/>
              <a:ext cx="611510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/>
                <a:t>……</a:t>
              </a:r>
              <a:endParaRPr lang="zh-CN" altLang="en-US" sz="1600" dirty="0"/>
            </a:p>
          </p:txBody>
        </p:sp>
        <p:cxnSp>
          <p:nvCxnSpPr>
            <p:cNvPr id="50" name="直接连接符 49">
              <a:extLst>
                <a:ext uri="{FF2B5EF4-FFF2-40B4-BE49-F238E27FC236}">
                  <a16:creationId xmlns:a16="http://schemas.microsoft.com/office/drawing/2014/main" id="{A9DD5AB0-FA88-9C20-4C48-DAD9ED090B19}"/>
                </a:ext>
              </a:extLst>
            </p:cNvPr>
            <p:cNvCxnSpPr>
              <a:endCxn id="47" idx="0"/>
            </p:cNvCxnSpPr>
            <p:nvPr/>
          </p:nvCxnSpPr>
          <p:spPr bwMode="auto">
            <a:xfrm>
              <a:off x="7860607" y="3798269"/>
              <a:ext cx="227646" cy="1068888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51" name="直接连接符 50">
              <a:extLst>
                <a:ext uri="{FF2B5EF4-FFF2-40B4-BE49-F238E27FC236}">
                  <a16:creationId xmlns:a16="http://schemas.microsoft.com/office/drawing/2014/main" id="{C47A177D-2DC5-AC86-BF9A-D4306CC7F42C}"/>
                </a:ext>
              </a:extLst>
            </p:cNvPr>
            <p:cNvCxnSpPr/>
            <p:nvPr/>
          </p:nvCxnSpPr>
          <p:spPr bwMode="auto">
            <a:xfrm>
              <a:off x="10737804" y="3802010"/>
              <a:ext cx="201775" cy="106888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52" name="文本框 51">
              <a:extLst>
                <a:ext uri="{FF2B5EF4-FFF2-40B4-BE49-F238E27FC236}">
                  <a16:creationId xmlns:a16="http://schemas.microsoft.com/office/drawing/2014/main" id="{E93265E3-18BE-0CE7-00DD-AAE33B034D9D}"/>
                </a:ext>
              </a:extLst>
            </p:cNvPr>
            <p:cNvSpPr txBox="1"/>
            <p:nvPr/>
          </p:nvSpPr>
          <p:spPr>
            <a:xfrm>
              <a:off x="10104845" y="2062012"/>
              <a:ext cx="944510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交换机</a:t>
              </a:r>
            </a:p>
          </p:txBody>
        </p:sp>
        <p:sp>
          <p:nvSpPr>
            <p:cNvPr id="53" name="文本框 52">
              <a:extLst>
                <a:ext uri="{FF2B5EF4-FFF2-40B4-BE49-F238E27FC236}">
                  <a16:creationId xmlns:a16="http://schemas.microsoft.com/office/drawing/2014/main" id="{31936238-E75A-DCC6-AB8C-A3A983E292C5}"/>
                </a:ext>
              </a:extLst>
            </p:cNvPr>
            <p:cNvSpPr txBox="1"/>
            <p:nvPr/>
          </p:nvSpPr>
          <p:spPr>
            <a:xfrm>
              <a:off x="6066164" y="3377245"/>
              <a:ext cx="944510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交换机</a:t>
              </a:r>
            </a:p>
          </p:txBody>
        </p:sp>
        <p:sp>
          <p:nvSpPr>
            <p:cNvPr id="54" name="文本框 53">
              <a:extLst>
                <a:ext uri="{FF2B5EF4-FFF2-40B4-BE49-F238E27FC236}">
                  <a16:creationId xmlns:a16="http://schemas.microsoft.com/office/drawing/2014/main" id="{6577F44A-422B-1C09-DD72-8D5E5D9EBBBE}"/>
                </a:ext>
              </a:extLst>
            </p:cNvPr>
            <p:cNvSpPr txBox="1"/>
            <p:nvPr/>
          </p:nvSpPr>
          <p:spPr>
            <a:xfrm>
              <a:off x="10650615" y="3041861"/>
              <a:ext cx="944510" cy="42854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600" dirty="0"/>
                <a:t>交换机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911048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2.4</a:t>
            </a:r>
            <a:r>
              <a:rPr lang="zh-CN" altLang="en-US" dirty="0"/>
              <a:t>：参考资料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ＭＳ Ｐゴシック" pitchFamily="34" charset="-128"/>
                <a:cs typeface="Arial" pitchFamily="34" charset="0"/>
              </a:rPr>
              <a:t>Page</a:t>
            </a:r>
            <a:fld id="{B77D227A-1AE4-4BCD-9973-754D0181BA73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ＭＳ Ｐゴシック" pitchFamily="34" charset="-128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3" y="1042097"/>
            <a:ext cx="10618818" cy="4517875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参考资料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en-US" altLang="zh-CN" sz="1400" dirty="0">
                <a:solidFill>
                  <a:srgbClr val="000000"/>
                </a:solidFill>
                <a:hlinkClick r:id="rId4"/>
              </a:rPr>
              <a:t>HCIA </a:t>
            </a:r>
            <a:r>
              <a:rPr lang="zh-CN" altLang="en-US" sz="1400" dirty="0">
                <a:solidFill>
                  <a:srgbClr val="000000"/>
                </a:solidFill>
                <a:hlinkClick r:id="rId4"/>
              </a:rPr>
              <a:t>慕课 </a:t>
            </a:r>
            <a:r>
              <a:rPr lang="en-US" altLang="zh-CN" sz="1400" dirty="0">
                <a:solidFill>
                  <a:srgbClr val="000000"/>
                </a:solidFill>
                <a:hlinkClick r:id="rId4"/>
              </a:rPr>
              <a:t>《</a:t>
            </a:r>
            <a:r>
              <a:rPr lang="zh-CN" altLang="en-US" sz="1400" dirty="0">
                <a:solidFill>
                  <a:srgbClr val="000000"/>
                </a:solidFill>
                <a:hlinkClick r:id="rId4"/>
              </a:rPr>
              <a:t>华为</a:t>
            </a:r>
            <a:r>
              <a:rPr lang="en-US" altLang="zh-CN" sz="1400" dirty="0">
                <a:solidFill>
                  <a:srgbClr val="000000"/>
                </a:solidFill>
                <a:hlinkClick r:id="rId4"/>
              </a:rPr>
              <a:t>VRP</a:t>
            </a:r>
            <a:r>
              <a:rPr lang="zh-CN" altLang="en-US" sz="1400" dirty="0">
                <a:solidFill>
                  <a:srgbClr val="000000"/>
                </a:solidFill>
                <a:hlinkClick r:id="rId4"/>
              </a:rPr>
              <a:t>系统</a:t>
            </a:r>
            <a:r>
              <a:rPr lang="en-US" altLang="zh-CN" sz="1400" dirty="0">
                <a:solidFill>
                  <a:srgbClr val="000000"/>
                </a:solidFill>
                <a:hlinkClick r:id="rId4"/>
              </a:rPr>
              <a:t>》</a:t>
            </a:r>
            <a:endParaRPr lang="en-US" altLang="zh-CN" sz="14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以太交换机产品产品文档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基础配置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首次登录设备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通过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Console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口首次登录设备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以太交换机产品产品文档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熟悉命令行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进入命令行视图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以太交换机产品产品文档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熟悉命令行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使用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undo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命令行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以太交换机产品产品文档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以太网交换配置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-&gt;MAC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维护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MAC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查看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MAC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401637" marR="0" lvl="1" indent="0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None/>
              <a:tabLst/>
              <a:defRPr/>
            </a:pPr>
            <a:endParaRPr lang="en-US" altLang="zh-CN" sz="1200" dirty="0"/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命令参考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en-US" altLang="zh-CN" sz="1200" dirty="0"/>
              <a:t>PC</a:t>
            </a:r>
            <a:r>
              <a:rPr lang="zh-CN" altLang="en-US" sz="1200" dirty="0"/>
              <a:t>机上查询</a:t>
            </a:r>
            <a:r>
              <a:rPr lang="en-US" altLang="zh-CN" sz="1200" dirty="0"/>
              <a:t>IP</a:t>
            </a:r>
            <a:r>
              <a:rPr lang="zh-CN" altLang="en-US" sz="1200" dirty="0"/>
              <a:t>地址、</a:t>
            </a:r>
            <a:r>
              <a:rPr lang="en-US" altLang="zh-CN" sz="1200" dirty="0"/>
              <a:t>MAC</a:t>
            </a:r>
            <a:r>
              <a:rPr lang="zh-CN" altLang="en-US" sz="1200" dirty="0"/>
              <a:t>地址：  </a:t>
            </a:r>
            <a:r>
              <a:rPr lang="en-US" altLang="zh-CN" sz="1200" dirty="0" err="1"/>
              <a:t>cmd</a:t>
            </a:r>
            <a:r>
              <a:rPr lang="zh-CN" altLang="en-US" sz="1200" dirty="0"/>
              <a:t>应用下   </a:t>
            </a:r>
            <a:r>
              <a:rPr lang="en-US" altLang="zh-CN" sz="1200" dirty="0"/>
              <a:t>ipconfig /all</a:t>
            </a: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zh-CN" altLang="en-US" sz="1200" dirty="0"/>
              <a:t>交换机查看</a:t>
            </a:r>
            <a:r>
              <a:rPr lang="en-US" altLang="zh-CN" sz="1200" dirty="0"/>
              <a:t>MAC</a:t>
            </a:r>
            <a:r>
              <a:rPr lang="zh-CN" altLang="en-US" sz="1200" dirty="0"/>
              <a:t>表项：  任意视图下   </a:t>
            </a:r>
            <a:r>
              <a:rPr lang="en-US" altLang="zh-CN" sz="1200" dirty="0"/>
              <a:t>display mac-address</a:t>
            </a: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zh-CN" altLang="en-US" sz="1200" dirty="0"/>
              <a:t>交换机下恢复</a:t>
            </a:r>
            <a:r>
              <a:rPr lang="en-US" altLang="zh-CN" sz="1200" dirty="0"/>
              <a:t>MAC</a:t>
            </a:r>
            <a:r>
              <a:rPr lang="zh-CN" altLang="en-US" sz="1200" dirty="0"/>
              <a:t>学习功能：</a:t>
            </a:r>
            <a:r>
              <a:rPr lang="en-US" altLang="zh-CN" sz="1200" dirty="0">
                <a:solidFill>
                  <a:schemeClr val="tx2"/>
                </a:solidFill>
              </a:rPr>
              <a:t>VLAN 1</a:t>
            </a:r>
            <a:r>
              <a:rPr lang="zh-CN" altLang="en-US" sz="1200" dirty="0"/>
              <a:t>视图下， </a:t>
            </a:r>
            <a:r>
              <a:rPr lang="en-US" altLang="zh-CN" sz="1200" b="1" dirty="0">
                <a:solidFill>
                  <a:schemeClr val="tx2"/>
                </a:solidFill>
              </a:rPr>
              <a:t>[</a:t>
            </a:r>
            <a:r>
              <a:rPr lang="en-US" altLang="zh-CN" sz="1200" b="1" dirty="0" err="1">
                <a:solidFill>
                  <a:schemeClr val="tx2"/>
                </a:solidFill>
              </a:rPr>
              <a:t>vlan</a:t>
            </a:r>
            <a:r>
              <a:rPr lang="en-US" altLang="zh-CN" sz="1200" b="1" dirty="0">
                <a:solidFill>
                  <a:schemeClr val="tx2"/>
                </a:solidFill>
              </a:rPr>
              <a:t> 1]</a:t>
            </a:r>
            <a:r>
              <a:rPr lang="en-US" altLang="zh-CN" sz="1200" dirty="0"/>
              <a:t>undo mac-address learning disable</a:t>
            </a:r>
          </a:p>
        </p:txBody>
      </p:sp>
      <p:graphicFrame>
        <p:nvGraphicFramePr>
          <p:cNvPr id="4" name="对象 3">
            <a:hlinkClick r:id="" action="ppaction://ole?verb=0"/>
            <a:extLst>
              <a:ext uri="{FF2B5EF4-FFF2-40B4-BE49-F238E27FC236}">
                <a16:creationId xmlns:a16="http://schemas.microsoft.com/office/drawing/2014/main" id="{64A53EF3-D5E5-6331-09F2-D9C98F8C7E3B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2184782990"/>
              </p:ext>
            </p:extLst>
          </p:nvPr>
        </p:nvGraphicFramePr>
        <p:xfrm>
          <a:off x="8859335" y="556355"/>
          <a:ext cx="1803072" cy="155264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34" name="Presentation" showAsIcon="1" r:id="rId5" imgW="914246" imgH="787219" progId="PowerPoint.Show.12">
                  <p:embed/>
                </p:oleObj>
              </mc:Choice>
              <mc:Fallback>
                <p:oleObj name="Presentation" showAsIcon="1" r:id="rId5" imgW="914246" imgH="787219" progId="PowerPoint.Show.12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8859335" y="556355"/>
                        <a:ext cx="1803072" cy="1552645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89967125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2.5</a:t>
            </a:r>
            <a:r>
              <a:rPr lang="zh-CN" altLang="en-US" dirty="0"/>
              <a:t>：使用交换机</a:t>
            </a:r>
            <a:r>
              <a:rPr lang="en-US" altLang="zh-CN" dirty="0"/>
              <a:t>+VLAN </a:t>
            </a:r>
            <a:r>
              <a:rPr lang="zh-CN" altLang="en-US" dirty="0"/>
              <a:t>组网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23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76" y="1080650"/>
            <a:ext cx="6415816" cy="5417863"/>
          </a:xfrm>
        </p:spPr>
        <p:txBody>
          <a:bodyPr/>
          <a:lstStyle/>
          <a:p>
            <a:r>
              <a:rPr lang="zh-CN" altLang="en-US" sz="1600" dirty="0"/>
              <a:t>场景：网络规模再扩大，</a:t>
            </a:r>
            <a:r>
              <a:rPr lang="en-US" altLang="zh-CN" sz="1600" dirty="0"/>
              <a:t>&gt;200</a:t>
            </a:r>
            <a:r>
              <a:rPr lang="zh-CN" altLang="en-US" sz="1600" dirty="0"/>
              <a:t> </a:t>
            </a:r>
            <a:r>
              <a:rPr lang="en-US" altLang="zh-CN" sz="1600" dirty="0"/>
              <a:t>PC</a:t>
            </a:r>
            <a:r>
              <a:rPr lang="zh-CN" altLang="en-US" sz="1600" dirty="0"/>
              <a:t>。</a:t>
            </a:r>
            <a:endParaRPr lang="en-US" altLang="zh-CN" sz="1600" dirty="0"/>
          </a:p>
          <a:p>
            <a:pPr lvl="1"/>
            <a:r>
              <a:rPr lang="zh-CN" altLang="en-US" sz="1400" dirty="0"/>
              <a:t>超多</a:t>
            </a:r>
            <a:r>
              <a:rPr lang="en-US" altLang="zh-CN" sz="1400" dirty="0"/>
              <a:t>PC</a:t>
            </a:r>
            <a:r>
              <a:rPr lang="zh-CN" altLang="en-US" sz="1400" dirty="0"/>
              <a:t>机 互联组网</a:t>
            </a:r>
            <a:endParaRPr lang="en-US" altLang="zh-CN" sz="1400" dirty="0"/>
          </a:p>
          <a:p>
            <a:pPr lvl="1"/>
            <a:r>
              <a:rPr lang="zh-CN" altLang="en-US" sz="1400" dirty="0"/>
              <a:t>限制二层广播域，划分不同的业务群体，例如研发与财务体系</a:t>
            </a:r>
            <a:endParaRPr lang="en-US" altLang="zh-CN" sz="1400" dirty="0"/>
          </a:p>
          <a:p>
            <a:pPr lvl="1"/>
            <a:r>
              <a:rPr lang="zh-CN" altLang="en-US" sz="1400" dirty="0"/>
              <a:t>研发体系与财务体系不能互通</a:t>
            </a:r>
            <a:endParaRPr lang="en-US" altLang="zh-CN" sz="1400" dirty="0"/>
          </a:p>
          <a:p>
            <a:r>
              <a:rPr lang="zh-CN" altLang="en-US" sz="1600" dirty="0"/>
              <a:t>实施方案：</a:t>
            </a:r>
            <a:endParaRPr lang="en-US" altLang="zh-CN" sz="1600" dirty="0"/>
          </a:p>
          <a:p>
            <a:pPr lvl="2"/>
            <a:r>
              <a:rPr lang="en-US" altLang="zh-CN" sz="1200" dirty="0"/>
              <a:t>3 PC</a:t>
            </a:r>
            <a:r>
              <a:rPr lang="zh-CN" altLang="en-US" sz="1200" dirty="0"/>
              <a:t>机使用</a:t>
            </a:r>
            <a:r>
              <a:rPr lang="en-US" altLang="zh-CN" sz="1200" dirty="0"/>
              <a:t>IP</a:t>
            </a:r>
            <a:r>
              <a:rPr lang="zh-CN" altLang="en-US" sz="1200" dirty="0"/>
              <a:t>协议，静态配置</a:t>
            </a:r>
            <a:r>
              <a:rPr lang="en-US" altLang="zh-CN" sz="1200" dirty="0"/>
              <a:t>IP</a:t>
            </a:r>
            <a:r>
              <a:rPr lang="zh-CN" altLang="en-US" sz="1200" dirty="0"/>
              <a:t>地址</a:t>
            </a:r>
            <a:r>
              <a:rPr lang="en-US" altLang="zh-CN" sz="1200" dirty="0"/>
              <a:t>*</a:t>
            </a:r>
          </a:p>
          <a:p>
            <a:pPr lvl="2"/>
            <a:r>
              <a:rPr lang="en-US" altLang="zh-CN" sz="1200" dirty="0"/>
              <a:t>PC</a:t>
            </a:r>
            <a:r>
              <a:rPr lang="zh-CN" altLang="en-US" sz="1200" dirty="0"/>
              <a:t>机使用有线网卡，使用网线，接入临近交换机</a:t>
            </a:r>
            <a:endParaRPr lang="en-US" altLang="zh-CN" sz="1200" dirty="0"/>
          </a:p>
          <a:p>
            <a:pPr lvl="2"/>
            <a:r>
              <a:rPr lang="zh-CN" altLang="en-US" sz="1200" dirty="0"/>
              <a:t>交换机间通过网线互联，相互连通</a:t>
            </a:r>
            <a:endParaRPr lang="en-US" altLang="zh-CN" sz="1200" dirty="0"/>
          </a:p>
          <a:p>
            <a:pPr lvl="2"/>
            <a:r>
              <a:rPr lang="zh-CN" altLang="en-US" sz="1200" dirty="0"/>
              <a:t>研发</a:t>
            </a:r>
            <a:r>
              <a:rPr lang="en-US" altLang="zh-CN" sz="1200" dirty="0"/>
              <a:t>PC1/PC2 </a:t>
            </a:r>
            <a:r>
              <a:rPr lang="zh-CN" altLang="en-US" sz="1200" dirty="0"/>
              <a:t>分配</a:t>
            </a:r>
            <a:r>
              <a:rPr lang="en-US" altLang="zh-CN" sz="1200" dirty="0"/>
              <a:t>VLAN10</a:t>
            </a:r>
            <a:r>
              <a:rPr lang="zh-CN" altLang="en-US" sz="1200" dirty="0"/>
              <a:t>，财务</a:t>
            </a:r>
            <a:r>
              <a:rPr lang="en-US" altLang="zh-CN" sz="1200" dirty="0"/>
              <a:t>PC3</a:t>
            </a:r>
            <a:r>
              <a:rPr lang="zh-CN" altLang="en-US" sz="1200" dirty="0"/>
              <a:t>分配</a:t>
            </a:r>
            <a:r>
              <a:rPr lang="en-US" altLang="zh-CN" sz="1200" dirty="0"/>
              <a:t>VLAN 20</a:t>
            </a:r>
          </a:p>
          <a:p>
            <a:pPr lvl="2"/>
            <a:r>
              <a:rPr lang="en-US" altLang="zh-CN" sz="1200" dirty="0"/>
              <a:t>PC2 </a:t>
            </a:r>
            <a:r>
              <a:rPr lang="zh-CN" altLang="en-US" sz="1200" dirty="0"/>
              <a:t>变更为财务部</a:t>
            </a:r>
            <a:r>
              <a:rPr lang="en-US" altLang="zh-CN" sz="1200" dirty="0"/>
              <a:t>PC</a:t>
            </a:r>
            <a:r>
              <a:rPr lang="zh-CN" altLang="en-US" sz="1200" dirty="0"/>
              <a:t>，接入到</a:t>
            </a:r>
            <a:r>
              <a:rPr lang="en-US" altLang="zh-CN" sz="1200" dirty="0"/>
              <a:t>Switch1</a:t>
            </a:r>
            <a:r>
              <a:rPr lang="zh-CN" altLang="en-US" sz="1200" dirty="0"/>
              <a:t>上，进行实验</a:t>
            </a:r>
            <a:endParaRPr lang="en-US" altLang="zh-CN" sz="1200" dirty="0"/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验收：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zh-CN" altLang="en-US" sz="1400" dirty="0"/>
              <a:t>当前组网实验：研发体系</a:t>
            </a:r>
            <a:r>
              <a:rPr lang="en-US" altLang="zh-CN" sz="1400" dirty="0"/>
              <a:t>PC</a:t>
            </a:r>
            <a:r>
              <a:rPr lang="zh-CN" altLang="en-US" sz="1400" dirty="0"/>
              <a:t>可以互通，与财务体系</a:t>
            </a:r>
            <a:r>
              <a:rPr lang="en-US" altLang="zh-CN" sz="1400" dirty="0"/>
              <a:t>PC</a:t>
            </a:r>
            <a:r>
              <a:rPr lang="zh-CN" altLang="en-US" sz="1400" dirty="0"/>
              <a:t>不能互通</a:t>
            </a:r>
            <a:endParaRPr lang="en-US" altLang="zh-CN" sz="1400" dirty="0"/>
          </a:p>
          <a:p>
            <a:pPr lvl="1">
              <a:defRPr/>
            </a:pPr>
            <a:r>
              <a:rPr lang="zh-CN" altLang="en-US" sz="1400" dirty="0"/>
              <a:t>查看交换机上</a:t>
            </a:r>
            <a:r>
              <a:rPr lang="en-US" altLang="zh-CN" sz="1400" dirty="0"/>
              <a:t>MAC</a:t>
            </a:r>
            <a:r>
              <a:rPr lang="zh-CN" altLang="en-US" sz="1400" dirty="0"/>
              <a:t>学习情况：</a:t>
            </a:r>
            <a:r>
              <a:rPr lang="en-US" altLang="zh-CN" sz="1400" dirty="0"/>
              <a:t>display mac-address</a:t>
            </a:r>
            <a:r>
              <a:rPr lang="zh-CN" altLang="en-US" sz="1400" dirty="0"/>
              <a:t>，学习到的</a:t>
            </a:r>
            <a:r>
              <a:rPr lang="en-US" altLang="zh-CN" sz="1400" dirty="0"/>
              <a:t>mac-address/</a:t>
            </a:r>
            <a:r>
              <a:rPr lang="zh-CN" altLang="en-US" sz="1400" dirty="0"/>
              <a:t>接口</a:t>
            </a:r>
            <a:r>
              <a:rPr lang="en-US" altLang="zh-CN" sz="1400" dirty="0"/>
              <a:t>/VLAN</a:t>
            </a:r>
            <a:r>
              <a:rPr lang="zh-CN" altLang="en-US" sz="1400" dirty="0"/>
              <a:t>情况</a:t>
            </a:r>
            <a:endParaRPr lang="en-US" altLang="zh-CN" sz="1200" dirty="0"/>
          </a:p>
          <a:p>
            <a:pPr marL="801687" lvl="2" indent="0">
              <a:buNone/>
            </a:pPr>
            <a:endParaRPr lang="en-US" altLang="zh-CN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AA3BE48-7EAD-AC0F-E4C9-13E740204EAD}"/>
              </a:ext>
            </a:extLst>
          </p:cNvPr>
          <p:cNvSpPr txBox="1"/>
          <p:nvPr/>
        </p:nvSpPr>
        <p:spPr>
          <a:xfrm>
            <a:off x="7027579" y="5005910"/>
            <a:ext cx="5057530" cy="175432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实验思考：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access /Trunk</a:t>
            </a:r>
            <a:r>
              <a:rPr lang="zh-CN" altLang="en-US" dirty="0"/>
              <a:t> 两种</a:t>
            </a:r>
            <a:r>
              <a:rPr lang="en-US" altLang="zh-CN" dirty="0"/>
              <a:t>Link type</a:t>
            </a:r>
            <a:r>
              <a:rPr lang="zh-CN" altLang="en-US" dirty="0"/>
              <a:t>的差别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VLAN</a:t>
            </a:r>
            <a:r>
              <a:rPr lang="zh-CN" altLang="en-US" dirty="0"/>
              <a:t>与物理接口的关系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进阶思考：</a:t>
            </a:r>
            <a:endParaRPr lang="en-US" altLang="zh-CN" dirty="0"/>
          </a:p>
          <a:p>
            <a:r>
              <a:rPr lang="zh-CN" altLang="en-US" dirty="0"/>
              <a:t>所有接口都配置成</a:t>
            </a:r>
            <a:r>
              <a:rPr lang="en-US" altLang="zh-CN" dirty="0"/>
              <a:t>access</a:t>
            </a:r>
            <a:r>
              <a:rPr lang="zh-CN" altLang="en-US" dirty="0"/>
              <a:t>口，会出现怎样的情况？</a:t>
            </a:r>
            <a:endParaRPr lang="en-US" altLang="zh-CN" dirty="0"/>
          </a:p>
        </p:txBody>
      </p:sp>
      <p:grpSp>
        <p:nvGrpSpPr>
          <p:cNvPr id="2" name="组合 327">
            <a:extLst>
              <a:ext uri="{FF2B5EF4-FFF2-40B4-BE49-F238E27FC236}">
                <a16:creationId xmlns:a16="http://schemas.microsoft.com/office/drawing/2014/main" id="{5FDA07CB-2AAB-8116-FBC7-35A0F83C0633}"/>
              </a:ext>
            </a:extLst>
          </p:cNvPr>
          <p:cNvGrpSpPr>
            <a:grpSpLocks/>
          </p:cNvGrpSpPr>
          <p:nvPr/>
        </p:nvGrpSpPr>
        <p:grpSpPr bwMode="auto">
          <a:xfrm>
            <a:off x="9361535" y="3924898"/>
            <a:ext cx="293360" cy="643464"/>
            <a:chOff x="727075" y="3775076"/>
            <a:chExt cx="406400" cy="754063"/>
          </a:xfrm>
        </p:grpSpPr>
        <p:sp>
          <p:nvSpPr>
            <p:cNvPr id="4" name="Freeform 95">
              <a:extLst>
                <a:ext uri="{FF2B5EF4-FFF2-40B4-BE49-F238E27FC236}">
                  <a16:creationId xmlns:a16="http://schemas.microsoft.com/office/drawing/2014/main" id="{45AE8DD5-ED2B-3386-B652-8016B4595CE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" name="Freeform 96">
              <a:extLst>
                <a:ext uri="{FF2B5EF4-FFF2-40B4-BE49-F238E27FC236}">
                  <a16:creationId xmlns:a16="http://schemas.microsoft.com/office/drawing/2014/main" id="{733ACC92-82A2-6307-21E5-76416498B7A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" name="Freeform 97">
              <a:extLst>
                <a:ext uri="{FF2B5EF4-FFF2-40B4-BE49-F238E27FC236}">
                  <a16:creationId xmlns:a16="http://schemas.microsoft.com/office/drawing/2014/main" id="{3D12007C-A17A-5CE8-4EDA-B8E5855366B5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" name="Freeform 98">
              <a:extLst>
                <a:ext uri="{FF2B5EF4-FFF2-40B4-BE49-F238E27FC236}">
                  <a16:creationId xmlns:a16="http://schemas.microsoft.com/office/drawing/2014/main" id="{6B42CFEC-73DD-D8B1-B829-37E9A6E5351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" name="Freeform 99">
              <a:extLst>
                <a:ext uri="{FF2B5EF4-FFF2-40B4-BE49-F238E27FC236}">
                  <a16:creationId xmlns:a16="http://schemas.microsoft.com/office/drawing/2014/main" id="{FE940A45-4838-16C6-A360-4D04B84F661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" name="Freeform 100">
              <a:extLst>
                <a:ext uri="{FF2B5EF4-FFF2-40B4-BE49-F238E27FC236}">
                  <a16:creationId xmlns:a16="http://schemas.microsoft.com/office/drawing/2014/main" id="{4A05AC1C-43F3-1528-EED6-6C66AC0AF74F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" name="Freeform 101">
              <a:extLst>
                <a:ext uri="{FF2B5EF4-FFF2-40B4-BE49-F238E27FC236}">
                  <a16:creationId xmlns:a16="http://schemas.microsoft.com/office/drawing/2014/main" id="{A08D2E69-3741-EC07-3385-D9E4DE37D79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3ED17EC3-7C97-DE4B-0972-BC7D7B416594}"/>
              </a:ext>
            </a:extLst>
          </p:cNvPr>
          <p:cNvCxnSpPr>
            <a:cxnSpLocks/>
          </p:cNvCxnSpPr>
          <p:nvPr/>
        </p:nvCxnSpPr>
        <p:spPr bwMode="auto">
          <a:xfrm flipV="1">
            <a:off x="9508890" y="2938238"/>
            <a:ext cx="297897" cy="9879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11" name="组合 315">
            <a:extLst>
              <a:ext uri="{FF2B5EF4-FFF2-40B4-BE49-F238E27FC236}">
                <a16:creationId xmlns:a16="http://schemas.microsoft.com/office/drawing/2014/main" id="{F5B72B9D-9DC0-0FD8-4F0D-0E9A7BCEF9DA}"/>
              </a:ext>
            </a:extLst>
          </p:cNvPr>
          <p:cNvGrpSpPr>
            <a:grpSpLocks/>
          </p:cNvGrpSpPr>
          <p:nvPr/>
        </p:nvGrpSpPr>
        <p:grpSpPr bwMode="auto">
          <a:xfrm>
            <a:off x="9086276" y="2560765"/>
            <a:ext cx="1500158" cy="387077"/>
            <a:chOff x="2851150" y="1166813"/>
            <a:chExt cx="923925" cy="203200"/>
          </a:xfrm>
        </p:grpSpPr>
        <p:sp>
          <p:nvSpPr>
            <p:cNvPr id="12" name="Freeform 240">
              <a:extLst>
                <a:ext uri="{FF2B5EF4-FFF2-40B4-BE49-F238E27FC236}">
                  <a16:creationId xmlns:a16="http://schemas.microsoft.com/office/drawing/2014/main" id="{77B40B57-5D2B-0A7F-0BD1-67DA2747674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" name="Freeform 241">
              <a:extLst>
                <a:ext uri="{FF2B5EF4-FFF2-40B4-BE49-F238E27FC236}">
                  <a16:creationId xmlns:a16="http://schemas.microsoft.com/office/drawing/2014/main" id="{94040841-2B44-138C-5E1F-32DDB8B3D0E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" name="Freeform 242">
              <a:extLst>
                <a:ext uri="{FF2B5EF4-FFF2-40B4-BE49-F238E27FC236}">
                  <a16:creationId xmlns:a16="http://schemas.microsoft.com/office/drawing/2014/main" id="{CA774A8B-7DE4-533F-A3F9-F54392AD10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" name="Freeform 243">
              <a:extLst>
                <a:ext uri="{FF2B5EF4-FFF2-40B4-BE49-F238E27FC236}">
                  <a16:creationId xmlns:a16="http://schemas.microsoft.com/office/drawing/2014/main" id="{AE9C698D-A46A-0EF4-5D8D-77C33475CE7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7" name="Freeform 244">
              <a:extLst>
                <a:ext uri="{FF2B5EF4-FFF2-40B4-BE49-F238E27FC236}">
                  <a16:creationId xmlns:a16="http://schemas.microsoft.com/office/drawing/2014/main" id="{8BD71142-F5F9-AB71-D2C2-DD062DEB84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8" name="Freeform 245">
              <a:extLst>
                <a:ext uri="{FF2B5EF4-FFF2-40B4-BE49-F238E27FC236}">
                  <a16:creationId xmlns:a16="http://schemas.microsoft.com/office/drawing/2014/main" id="{1D357D9A-439A-0301-C8AD-BFB1BA1F6D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9" name="Freeform 246">
              <a:extLst>
                <a:ext uri="{FF2B5EF4-FFF2-40B4-BE49-F238E27FC236}">
                  <a16:creationId xmlns:a16="http://schemas.microsoft.com/office/drawing/2014/main" id="{B0D0125B-FD69-2988-F341-357DE646DB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0" name="Freeform 247">
              <a:extLst>
                <a:ext uri="{FF2B5EF4-FFF2-40B4-BE49-F238E27FC236}">
                  <a16:creationId xmlns:a16="http://schemas.microsoft.com/office/drawing/2014/main" id="{E2EAA5D1-E7E1-935B-6C6F-377B746DFF4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1" name="Freeform 248">
              <a:extLst>
                <a:ext uri="{FF2B5EF4-FFF2-40B4-BE49-F238E27FC236}">
                  <a16:creationId xmlns:a16="http://schemas.microsoft.com/office/drawing/2014/main" id="{A3AE2D72-C0DF-746B-E86A-D5F3C44648F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23" name="Freeform 249">
              <a:extLst>
                <a:ext uri="{FF2B5EF4-FFF2-40B4-BE49-F238E27FC236}">
                  <a16:creationId xmlns:a16="http://schemas.microsoft.com/office/drawing/2014/main" id="{FBD23E9F-7638-08A4-4992-07E1014188D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2" name="Freeform 250">
              <a:extLst>
                <a:ext uri="{FF2B5EF4-FFF2-40B4-BE49-F238E27FC236}">
                  <a16:creationId xmlns:a16="http://schemas.microsoft.com/office/drawing/2014/main" id="{BEF2A362-3B92-7116-6AD5-BC6D2F6BF9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3" name="Freeform 251">
              <a:extLst>
                <a:ext uri="{FF2B5EF4-FFF2-40B4-BE49-F238E27FC236}">
                  <a16:creationId xmlns:a16="http://schemas.microsoft.com/office/drawing/2014/main" id="{B57D7F85-512D-4C4A-5883-600A1C95C8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35" name="组合 327">
            <a:extLst>
              <a:ext uri="{FF2B5EF4-FFF2-40B4-BE49-F238E27FC236}">
                <a16:creationId xmlns:a16="http://schemas.microsoft.com/office/drawing/2014/main" id="{09E961BA-9E06-1CD0-3F47-0DAAE8B4DB23}"/>
              </a:ext>
            </a:extLst>
          </p:cNvPr>
          <p:cNvGrpSpPr>
            <a:grpSpLocks/>
          </p:cNvGrpSpPr>
          <p:nvPr/>
        </p:nvGrpSpPr>
        <p:grpSpPr bwMode="auto">
          <a:xfrm>
            <a:off x="10546061" y="3945635"/>
            <a:ext cx="293360" cy="643464"/>
            <a:chOff x="727075" y="3775076"/>
            <a:chExt cx="406400" cy="754063"/>
          </a:xfrm>
        </p:grpSpPr>
        <p:sp>
          <p:nvSpPr>
            <p:cNvPr id="36" name="Freeform 95">
              <a:extLst>
                <a:ext uri="{FF2B5EF4-FFF2-40B4-BE49-F238E27FC236}">
                  <a16:creationId xmlns:a16="http://schemas.microsoft.com/office/drawing/2014/main" id="{BF9AD0DE-1A21-E1A9-367F-9E8718BA7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7" name="Freeform 96">
              <a:extLst>
                <a:ext uri="{FF2B5EF4-FFF2-40B4-BE49-F238E27FC236}">
                  <a16:creationId xmlns:a16="http://schemas.microsoft.com/office/drawing/2014/main" id="{9D55F427-FDF5-9CDC-4E77-0B0634EBFB3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8" name="Freeform 97">
              <a:extLst>
                <a:ext uri="{FF2B5EF4-FFF2-40B4-BE49-F238E27FC236}">
                  <a16:creationId xmlns:a16="http://schemas.microsoft.com/office/drawing/2014/main" id="{8FD638F7-1BB3-E1FE-810C-9254102741A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39" name="Freeform 98">
              <a:extLst>
                <a:ext uri="{FF2B5EF4-FFF2-40B4-BE49-F238E27FC236}">
                  <a16:creationId xmlns:a16="http://schemas.microsoft.com/office/drawing/2014/main" id="{E26B3DD1-DEDD-7B96-9B47-BB496B5A1522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0" name="Freeform 99">
              <a:extLst>
                <a:ext uri="{FF2B5EF4-FFF2-40B4-BE49-F238E27FC236}">
                  <a16:creationId xmlns:a16="http://schemas.microsoft.com/office/drawing/2014/main" id="{CFE57DF3-E53A-D626-3CBD-5C0448A369CC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1" name="Freeform 100">
              <a:extLst>
                <a:ext uri="{FF2B5EF4-FFF2-40B4-BE49-F238E27FC236}">
                  <a16:creationId xmlns:a16="http://schemas.microsoft.com/office/drawing/2014/main" id="{3F386C6D-A242-5262-EB00-0614043DE81D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2" name="Freeform 101">
              <a:extLst>
                <a:ext uri="{FF2B5EF4-FFF2-40B4-BE49-F238E27FC236}">
                  <a16:creationId xmlns:a16="http://schemas.microsoft.com/office/drawing/2014/main" id="{DD2C4D1D-094C-0ADF-4C33-D1C13BBC5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67" name="组合 315">
            <a:extLst>
              <a:ext uri="{FF2B5EF4-FFF2-40B4-BE49-F238E27FC236}">
                <a16:creationId xmlns:a16="http://schemas.microsoft.com/office/drawing/2014/main" id="{76F58EDB-EED5-E742-B96C-D77FF1C6185C}"/>
              </a:ext>
            </a:extLst>
          </p:cNvPr>
          <p:cNvGrpSpPr>
            <a:grpSpLocks/>
          </p:cNvGrpSpPr>
          <p:nvPr/>
        </p:nvGrpSpPr>
        <p:grpSpPr bwMode="auto">
          <a:xfrm>
            <a:off x="8946296" y="652622"/>
            <a:ext cx="1500158" cy="387077"/>
            <a:chOff x="2851150" y="1166813"/>
            <a:chExt cx="923925" cy="203200"/>
          </a:xfrm>
        </p:grpSpPr>
        <p:sp>
          <p:nvSpPr>
            <p:cNvPr id="68" name="Freeform 240">
              <a:extLst>
                <a:ext uri="{FF2B5EF4-FFF2-40B4-BE49-F238E27FC236}">
                  <a16:creationId xmlns:a16="http://schemas.microsoft.com/office/drawing/2014/main" id="{ED7D1503-4B7A-2BF9-8016-5EA15C972A5F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0" name="Freeform 241">
              <a:extLst>
                <a:ext uri="{FF2B5EF4-FFF2-40B4-BE49-F238E27FC236}">
                  <a16:creationId xmlns:a16="http://schemas.microsoft.com/office/drawing/2014/main" id="{4DA3C920-9B1E-789E-FADE-C6CBC29975C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1" name="Freeform 242">
              <a:extLst>
                <a:ext uri="{FF2B5EF4-FFF2-40B4-BE49-F238E27FC236}">
                  <a16:creationId xmlns:a16="http://schemas.microsoft.com/office/drawing/2014/main" id="{1693B439-FB97-9E3B-6D26-EBD3629644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3" name="Freeform 243">
              <a:extLst>
                <a:ext uri="{FF2B5EF4-FFF2-40B4-BE49-F238E27FC236}">
                  <a16:creationId xmlns:a16="http://schemas.microsoft.com/office/drawing/2014/main" id="{0D80C469-6821-1132-8B3D-68D01023BF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5" name="Freeform 244">
              <a:extLst>
                <a:ext uri="{FF2B5EF4-FFF2-40B4-BE49-F238E27FC236}">
                  <a16:creationId xmlns:a16="http://schemas.microsoft.com/office/drawing/2014/main" id="{92420698-4015-2253-451E-FB6AD81A5E55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7" name="Freeform 245">
              <a:extLst>
                <a:ext uri="{FF2B5EF4-FFF2-40B4-BE49-F238E27FC236}">
                  <a16:creationId xmlns:a16="http://schemas.microsoft.com/office/drawing/2014/main" id="{117E3E3C-12BC-1CD5-972F-ADB4553AE3DB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9" name="Freeform 246">
              <a:extLst>
                <a:ext uri="{FF2B5EF4-FFF2-40B4-BE49-F238E27FC236}">
                  <a16:creationId xmlns:a16="http://schemas.microsoft.com/office/drawing/2014/main" id="{EFCFBA3C-373A-2BB5-51A1-17FF82ADE6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0" name="Freeform 247">
              <a:extLst>
                <a:ext uri="{FF2B5EF4-FFF2-40B4-BE49-F238E27FC236}">
                  <a16:creationId xmlns:a16="http://schemas.microsoft.com/office/drawing/2014/main" id="{2C295673-394E-1FFE-761E-71D21658A37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1" name="Freeform 248">
              <a:extLst>
                <a:ext uri="{FF2B5EF4-FFF2-40B4-BE49-F238E27FC236}">
                  <a16:creationId xmlns:a16="http://schemas.microsoft.com/office/drawing/2014/main" id="{DFCE6D2B-28E7-7ECC-3A7A-94822166772B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2" name="Freeform 249">
              <a:extLst>
                <a:ext uri="{FF2B5EF4-FFF2-40B4-BE49-F238E27FC236}">
                  <a16:creationId xmlns:a16="http://schemas.microsoft.com/office/drawing/2014/main" id="{A8EE39F8-D426-A8BF-7586-2ADE056CBE9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3" name="Freeform 250">
              <a:extLst>
                <a:ext uri="{FF2B5EF4-FFF2-40B4-BE49-F238E27FC236}">
                  <a16:creationId xmlns:a16="http://schemas.microsoft.com/office/drawing/2014/main" id="{2A8C9A72-7B50-F869-6F8C-8EC7F0AFCC4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4" name="Freeform 251">
              <a:extLst>
                <a:ext uri="{FF2B5EF4-FFF2-40B4-BE49-F238E27FC236}">
                  <a16:creationId xmlns:a16="http://schemas.microsoft.com/office/drawing/2014/main" id="{5BFBD1C8-A6FF-F783-5D54-902675E3B1E1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5" name="直接连接符 94">
            <a:extLst>
              <a:ext uri="{FF2B5EF4-FFF2-40B4-BE49-F238E27FC236}">
                <a16:creationId xmlns:a16="http://schemas.microsoft.com/office/drawing/2014/main" id="{214E92A6-9C99-E34A-77D0-C91EAAADA5F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29735" y="1039699"/>
            <a:ext cx="813090" cy="15648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10" name="直接连接符 109">
            <a:extLst>
              <a:ext uri="{FF2B5EF4-FFF2-40B4-BE49-F238E27FC236}">
                <a16:creationId xmlns:a16="http://schemas.microsoft.com/office/drawing/2014/main" id="{D1EC7B4E-4747-C1CD-1D73-43C6A2CC61ED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944613" y="2869880"/>
            <a:ext cx="748128" cy="10757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13" name="文本框 112">
            <a:extLst>
              <a:ext uri="{FF2B5EF4-FFF2-40B4-BE49-F238E27FC236}">
                <a16:creationId xmlns:a16="http://schemas.microsoft.com/office/drawing/2014/main" id="{13B8C894-9BDA-DE02-DA59-6C28B2A17A9A}"/>
              </a:ext>
            </a:extLst>
          </p:cNvPr>
          <p:cNvSpPr txBox="1"/>
          <p:nvPr/>
        </p:nvSpPr>
        <p:spPr>
          <a:xfrm>
            <a:off x="11403642" y="39865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52" name="组合 315">
            <a:extLst>
              <a:ext uri="{FF2B5EF4-FFF2-40B4-BE49-F238E27FC236}">
                <a16:creationId xmlns:a16="http://schemas.microsoft.com/office/drawing/2014/main" id="{C799D4DF-5FE8-3BBD-1665-2760DE4FAE52}"/>
              </a:ext>
            </a:extLst>
          </p:cNvPr>
          <p:cNvGrpSpPr>
            <a:grpSpLocks/>
          </p:cNvGrpSpPr>
          <p:nvPr/>
        </p:nvGrpSpPr>
        <p:grpSpPr bwMode="auto">
          <a:xfrm>
            <a:off x="6681163" y="2580946"/>
            <a:ext cx="1500158" cy="387077"/>
            <a:chOff x="2851150" y="1166813"/>
            <a:chExt cx="923925" cy="203200"/>
          </a:xfrm>
        </p:grpSpPr>
        <p:sp>
          <p:nvSpPr>
            <p:cNvPr id="53" name="Freeform 240">
              <a:extLst>
                <a:ext uri="{FF2B5EF4-FFF2-40B4-BE49-F238E27FC236}">
                  <a16:creationId xmlns:a16="http://schemas.microsoft.com/office/drawing/2014/main" id="{25420ED9-A5CC-05D4-3BD1-D074F602D505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241">
              <a:extLst>
                <a:ext uri="{FF2B5EF4-FFF2-40B4-BE49-F238E27FC236}">
                  <a16:creationId xmlns:a16="http://schemas.microsoft.com/office/drawing/2014/main" id="{F9785770-D0DA-9EDC-7F54-E006CCDEB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5" name="Freeform 242">
              <a:extLst>
                <a:ext uri="{FF2B5EF4-FFF2-40B4-BE49-F238E27FC236}">
                  <a16:creationId xmlns:a16="http://schemas.microsoft.com/office/drawing/2014/main" id="{3F318B4F-192D-F948-8A04-466D59AC5C87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6" name="Freeform 243">
              <a:extLst>
                <a:ext uri="{FF2B5EF4-FFF2-40B4-BE49-F238E27FC236}">
                  <a16:creationId xmlns:a16="http://schemas.microsoft.com/office/drawing/2014/main" id="{F6DC00C3-1B53-DA27-023B-DBD8C1EE88D6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7" name="Freeform 244">
              <a:extLst>
                <a:ext uri="{FF2B5EF4-FFF2-40B4-BE49-F238E27FC236}">
                  <a16:creationId xmlns:a16="http://schemas.microsoft.com/office/drawing/2014/main" id="{AB7A85A3-EC92-9279-95F0-B2DFFCD05B7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245">
              <a:extLst>
                <a:ext uri="{FF2B5EF4-FFF2-40B4-BE49-F238E27FC236}">
                  <a16:creationId xmlns:a16="http://schemas.microsoft.com/office/drawing/2014/main" id="{35DD388F-23D2-A633-6077-BDB66EE49B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246">
              <a:extLst>
                <a:ext uri="{FF2B5EF4-FFF2-40B4-BE49-F238E27FC236}">
                  <a16:creationId xmlns:a16="http://schemas.microsoft.com/office/drawing/2014/main" id="{F770D8FB-A2E6-EC9D-4F10-9BE8BFAF5DD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247">
              <a:extLst>
                <a:ext uri="{FF2B5EF4-FFF2-40B4-BE49-F238E27FC236}">
                  <a16:creationId xmlns:a16="http://schemas.microsoft.com/office/drawing/2014/main" id="{D2A43385-73A6-417E-E5CC-1E44044A1D1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248">
              <a:extLst>
                <a:ext uri="{FF2B5EF4-FFF2-40B4-BE49-F238E27FC236}">
                  <a16:creationId xmlns:a16="http://schemas.microsoft.com/office/drawing/2014/main" id="{D03C6E7D-4DE6-3DDD-4106-C693062846F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249">
              <a:extLst>
                <a:ext uri="{FF2B5EF4-FFF2-40B4-BE49-F238E27FC236}">
                  <a16:creationId xmlns:a16="http://schemas.microsoft.com/office/drawing/2014/main" id="{C2CE02CF-F7A8-96D7-A11C-15A9068D31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250">
              <a:extLst>
                <a:ext uri="{FF2B5EF4-FFF2-40B4-BE49-F238E27FC236}">
                  <a16:creationId xmlns:a16="http://schemas.microsoft.com/office/drawing/2014/main" id="{781DC654-0FBB-10ED-69FD-2C0ADB3D5D6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251">
              <a:extLst>
                <a:ext uri="{FF2B5EF4-FFF2-40B4-BE49-F238E27FC236}">
                  <a16:creationId xmlns:a16="http://schemas.microsoft.com/office/drawing/2014/main" id="{00188036-06E9-8B7E-EC86-E3D2A5E95E3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" name="组合 327">
            <a:extLst>
              <a:ext uri="{FF2B5EF4-FFF2-40B4-BE49-F238E27FC236}">
                <a16:creationId xmlns:a16="http://schemas.microsoft.com/office/drawing/2014/main" id="{DA007BE0-B817-AAD2-B545-400571C496AD}"/>
              </a:ext>
            </a:extLst>
          </p:cNvPr>
          <p:cNvGrpSpPr>
            <a:grpSpLocks/>
          </p:cNvGrpSpPr>
          <p:nvPr/>
        </p:nvGrpSpPr>
        <p:grpSpPr bwMode="auto">
          <a:xfrm>
            <a:off x="7137396" y="3939020"/>
            <a:ext cx="293360" cy="643464"/>
            <a:chOff x="727075" y="3775076"/>
            <a:chExt cx="406400" cy="754063"/>
          </a:xfrm>
        </p:grpSpPr>
        <p:sp>
          <p:nvSpPr>
            <p:cNvPr id="85" name="Freeform 95">
              <a:extLst>
                <a:ext uri="{FF2B5EF4-FFF2-40B4-BE49-F238E27FC236}">
                  <a16:creationId xmlns:a16="http://schemas.microsoft.com/office/drawing/2014/main" id="{6820FC40-E296-BEB7-ECCB-FA12A409076B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6">
              <a:extLst>
                <a:ext uri="{FF2B5EF4-FFF2-40B4-BE49-F238E27FC236}">
                  <a16:creationId xmlns:a16="http://schemas.microsoft.com/office/drawing/2014/main" id="{75B58F5D-7A9D-1BD8-242B-D51DFD25DE8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7">
              <a:extLst>
                <a:ext uri="{FF2B5EF4-FFF2-40B4-BE49-F238E27FC236}">
                  <a16:creationId xmlns:a16="http://schemas.microsoft.com/office/drawing/2014/main" id="{DD4E5D86-93A1-AA0B-3843-00898D4510D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8">
              <a:extLst>
                <a:ext uri="{FF2B5EF4-FFF2-40B4-BE49-F238E27FC236}">
                  <a16:creationId xmlns:a16="http://schemas.microsoft.com/office/drawing/2014/main" id="{F512FD1F-AB7F-F791-F4C1-43F7BE28C664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99">
              <a:extLst>
                <a:ext uri="{FF2B5EF4-FFF2-40B4-BE49-F238E27FC236}">
                  <a16:creationId xmlns:a16="http://schemas.microsoft.com/office/drawing/2014/main" id="{C1B57FB1-13F6-2479-35BD-574DF771C5A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00">
              <a:extLst>
                <a:ext uri="{FF2B5EF4-FFF2-40B4-BE49-F238E27FC236}">
                  <a16:creationId xmlns:a16="http://schemas.microsoft.com/office/drawing/2014/main" id="{C6CD6F65-80EF-E76C-E1A9-E228E863796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01">
              <a:extLst>
                <a:ext uri="{FF2B5EF4-FFF2-40B4-BE49-F238E27FC236}">
                  <a16:creationId xmlns:a16="http://schemas.microsoft.com/office/drawing/2014/main" id="{77E74AEA-D31F-3D69-C9E8-5B8A340C4C3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1E39102F-ED69-62B0-2BD3-DBFFF88D88B1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4751" y="2912078"/>
            <a:ext cx="0" cy="10282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70BBAAFF-8CE2-048E-5C59-6E9BCCE8BEBC}"/>
              </a:ext>
            </a:extLst>
          </p:cNvPr>
          <p:cNvSpPr txBox="1"/>
          <p:nvPr/>
        </p:nvSpPr>
        <p:spPr>
          <a:xfrm>
            <a:off x="7686705" y="401935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6127E679-10AC-C877-8F11-9CD6B88A191D}"/>
              </a:ext>
            </a:extLst>
          </p:cNvPr>
          <p:cNvCxnSpPr>
            <a:cxnSpLocks/>
          </p:cNvCxnSpPr>
          <p:nvPr/>
        </p:nvCxnSpPr>
        <p:spPr bwMode="auto">
          <a:xfrm flipV="1">
            <a:off x="7664327" y="990714"/>
            <a:ext cx="1490528" cy="15850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11FFAFF2-1C79-8990-34DA-730543518F18}"/>
              </a:ext>
            </a:extLst>
          </p:cNvPr>
          <p:cNvSpPr txBox="1"/>
          <p:nvPr/>
        </p:nvSpPr>
        <p:spPr>
          <a:xfrm>
            <a:off x="6424610" y="3018414"/>
            <a:ext cx="136608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研发 </a:t>
            </a:r>
            <a:endParaRPr lang="en-US" altLang="zh-CN" sz="1200" dirty="0"/>
          </a:p>
          <a:p>
            <a:r>
              <a:rPr lang="en-US" altLang="zh-CN" sz="1200" dirty="0"/>
              <a:t>Access VLAN </a:t>
            </a:r>
            <a:r>
              <a:rPr lang="en-US" altLang="zh-CN" sz="1200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29" name="文本框 28">
            <a:extLst>
              <a:ext uri="{FF2B5EF4-FFF2-40B4-BE49-F238E27FC236}">
                <a16:creationId xmlns:a16="http://schemas.microsoft.com/office/drawing/2014/main" id="{1E515C77-864C-4998-50B4-77703D91B6D3}"/>
              </a:ext>
            </a:extLst>
          </p:cNvPr>
          <p:cNvSpPr txBox="1"/>
          <p:nvPr/>
        </p:nvSpPr>
        <p:spPr>
          <a:xfrm>
            <a:off x="7183231" y="1972662"/>
            <a:ext cx="840295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</a:t>
            </a:r>
            <a:r>
              <a:rPr lang="en-US" altLang="zh-CN" sz="1200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51" name="文本框 50">
            <a:extLst>
              <a:ext uri="{FF2B5EF4-FFF2-40B4-BE49-F238E27FC236}">
                <a16:creationId xmlns:a16="http://schemas.microsoft.com/office/drawing/2014/main" id="{DC44FDC5-55CD-8117-F1D4-A96C77F6DD1A}"/>
              </a:ext>
            </a:extLst>
          </p:cNvPr>
          <p:cNvSpPr txBox="1"/>
          <p:nvPr/>
        </p:nvSpPr>
        <p:spPr>
          <a:xfrm>
            <a:off x="8514573" y="2976477"/>
            <a:ext cx="136608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研发 </a:t>
            </a:r>
            <a:endParaRPr lang="en-US" altLang="zh-CN" sz="1200" dirty="0"/>
          </a:p>
          <a:p>
            <a:r>
              <a:rPr lang="en-US" altLang="zh-CN" sz="1200" dirty="0"/>
              <a:t>Access VLAN </a:t>
            </a:r>
            <a:r>
              <a:rPr lang="en-US" altLang="zh-CN" sz="1200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7F738E3E-1841-1512-0279-CC50D8FAC6FB}"/>
              </a:ext>
            </a:extLst>
          </p:cNvPr>
          <p:cNvSpPr txBox="1"/>
          <p:nvPr/>
        </p:nvSpPr>
        <p:spPr>
          <a:xfrm>
            <a:off x="8102622" y="1029272"/>
            <a:ext cx="840295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</a:t>
            </a:r>
            <a:r>
              <a:rPr lang="en-US" altLang="zh-CN" sz="1200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CBDF836C-6C7D-258E-1525-63338DCF1ED1}"/>
              </a:ext>
            </a:extLst>
          </p:cNvPr>
          <p:cNvSpPr txBox="1"/>
          <p:nvPr/>
        </p:nvSpPr>
        <p:spPr>
          <a:xfrm>
            <a:off x="9187990" y="1048416"/>
            <a:ext cx="1055097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10 </a:t>
            </a:r>
            <a:r>
              <a:rPr lang="en-US" altLang="zh-CN" sz="1200" b="1" dirty="0">
                <a:solidFill>
                  <a:schemeClr val="tx2"/>
                </a:solidFill>
              </a:rPr>
              <a:t>20</a:t>
            </a:r>
          </a:p>
        </p:txBody>
      </p:sp>
      <p:sp>
        <p:nvSpPr>
          <p:cNvPr id="76" name="文本框 75">
            <a:extLst>
              <a:ext uri="{FF2B5EF4-FFF2-40B4-BE49-F238E27FC236}">
                <a16:creationId xmlns:a16="http://schemas.microsoft.com/office/drawing/2014/main" id="{592223DD-56E5-D875-B120-BA1DBC00A815}"/>
              </a:ext>
            </a:extLst>
          </p:cNvPr>
          <p:cNvSpPr txBox="1"/>
          <p:nvPr/>
        </p:nvSpPr>
        <p:spPr>
          <a:xfrm>
            <a:off x="9594396" y="1969320"/>
            <a:ext cx="1055097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10 </a:t>
            </a:r>
            <a:r>
              <a:rPr lang="en-US" altLang="zh-CN" sz="1200" b="1" dirty="0">
                <a:solidFill>
                  <a:schemeClr val="tx2"/>
                </a:solidFill>
              </a:rPr>
              <a:t>20</a:t>
            </a:r>
          </a:p>
        </p:txBody>
      </p:sp>
      <p:sp>
        <p:nvSpPr>
          <p:cNvPr id="101" name="文本框 100">
            <a:extLst>
              <a:ext uri="{FF2B5EF4-FFF2-40B4-BE49-F238E27FC236}">
                <a16:creationId xmlns:a16="http://schemas.microsoft.com/office/drawing/2014/main" id="{2D37D030-0B5A-FCE7-EC8F-3AE1BDF35EA9}"/>
              </a:ext>
            </a:extLst>
          </p:cNvPr>
          <p:cNvSpPr txBox="1"/>
          <p:nvPr/>
        </p:nvSpPr>
        <p:spPr>
          <a:xfrm>
            <a:off x="10050544" y="2984131"/>
            <a:ext cx="136608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财务 </a:t>
            </a:r>
            <a:endParaRPr lang="en-US" altLang="zh-CN" sz="1200" dirty="0"/>
          </a:p>
          <a:p>
            <a:r>
              <a:rPr lang="en-US" altLang="zh-CN" sz="1200" dirty="0"/>
              <a:t>Access VLAN </a:t>
            </a:r>
            <a:r>
              <a:rPr lang="en-US" altLang="zh-CN" sz="1200" b="1" dirty="0">
                <a:solidFill>
                  <a:schemeClr val="tx2"/>
                </a:solidFill>
              </a:rPr>
              <a:t>20</a:t>
            </a:r>
          </a:p>
        </p:txBody>
      </p:sp>
      <p:sp>
        <p:nvSpPr>
          <p:cNvPr id="103" name="文本框 102">
            <a:extLst>
              <a:ext uri="{FF2B5EF4-FFF2-40B4-BE49-F238E27FC236}">
                <a16:creationId xmlns:a16="http://schemas.microsoft.com/office/drawing/2014/main" id="{8F9A2DFB-D07F-8611-2337-D30243EA2ADC}"/>
              </a:ext>
            </a:extLst>
          </p:cNvPr>
          <p:cNvSpPr txBox="1"/>
          <p:nvPr/>
        </p:nvSpPr>
        <p:spPr>
          <a:xfrm>
            <a:off x="6102782" y="2283287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Switch 1</a:t>
            </a:r>
            <a:endParaRPr lang="zh-CN" altLang="en-US" dirty="0"/>
          </a:p>
        </p:txBody>
      </p:sp>
      <p:sp>
        <p:nvSpPr>
          <p:cNvPr id="104" name="文本框 103">
            <a:extLst>
              <a:ext uri="{FF2B5EF4-FFF2-40B4-BE49-F238E27FC236}">
                <a16:creationId xmlns:a16="http://schemas.microsoft.com/office/drawing/2014/main" id="{D97931D8-B1BF-4FCD-B9A3-57CCE2227550}"/>
              </a:ext>
            </a:extLst>
          </p:cNvPr>
          <p:cNvSpPr txBox="1"/>
          <p:nvPr/>
        </p:nvSpPr>
        <p:spPr>
          <a:xfrm>
            <a:off x="10561081" y="2318827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Switch 2</a:t>
            </a:r>
            <a:endParaRPr lang="zh-CN" altLang="en-US" dirty="0"/>
          </a:p>
        </p:txBody>
      </p:sp>
      <p:sp>
        <p:nvSpPr>
          <p:cNvPr id="105" name="文本框 104">
            <a:extLst>
              <a:ext uri="{FF2B5EF4-FFF2-40B4-BE49-F238E27FC236}">
                <a16:creationId xmlns:a16="http://schemas.microsoft.com/office/drawing/2014/main" id="{5EE5B144-02AD-55FA-49B3-6B8EAE6056CD}"/>
              </a:ext>
            </a:extLst>
          </p:cNvPr>
          <p:cNvSpPr txBox="1"/>
          <p:nvPr/>
        </p:nvSpPr>
        <p:spPr>
          <a:xfrm>
            <a:off x="9389395" y="244682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Switch 3</a:t>
            </a:r>
            <a:endParaRPr lang="zh-CN" altLang="en-US" dirty="0"/>
          </a:p>
        </p:txBody>
      </p:sp>
      <p:sp>
        <p:nvSpPr>
          <p:cNvPr id="106" name="文本框 105">
            <a:extLst>
              <a:ext uri="{FF2B5EF4-FFF2-40B4-BE49-F238E27FC236}">
                <a16:creationId xmlns:a16="http://schemas.microsoft.com/office/drawing/2014/main" id="{CBC2EBC9-4E60-503F-816E-72C8FF4FF7D4}"/>
              </a:ext>
            </a:extLst>
          </p:cNvPr>
          <p:cNvSpPr txBox="1"/>
          <p:nvPr/>
        </p:nvSpPr>
        <p:spPr>
          <a:xfrm>
            <a:off x="7397892" y="388653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PC1</a:t>
            </a:r>
            <a:endParaRPr lang="zh-CN" altLang="en-US" dirty="0"/>
          </a:p>
        </p:txBody>
      </p:sp>
      <p:sp>
        <p:nvSpPr>
          <p:cNvPr id="107" name="文本框 106">
            <a:extLst>
              <a:ext uri="{FF2B5EF4-FFF2-40B4-BE49-F238E27FC236}">
                <a16:creationId xmlns:a16="http://schemas.microsoft.com/office/drawing/2014/main" id="{2EF14672-6A23-1249-EDEF-E3E78CA69753}"/>
              </a:ext>
            </a:extLst>
          </p:cNvPr>
          <p:cNvSpPr txBox="1"/>
          <p:nvPr/>
        </p:nvSpPr>
        <p:spPr>
          <a:xfrm>
            <a:off x="8748097" y="381688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PC2</a:t>
            </a:r>
            <a:endParaRPr lang="zh-CN" altLang="en-US" dirty="0"/>
          </a:p>
        </p:txBody>
      </p:sp>
      <p:sp>
        <p:nvSpPr>
          <p:cNvPr id="108" name="文本框 107">
            <a:extLst>
              <a:ext uri="{FF2B5EF4-FFF2-40B4-BE49-F238E27FC236}">
                <a16:creationId xmlns:a16="http://schemas.microsoft.com/office/drawing/2014/main" id="{2452258D-A9EA-4D6A-3E12-E82E0419B576}"/>
              </a:ext>
            </a:extLst>
          </p:cNvPr>
          <p:cNvSpPr txBox="1"/>
          <p:nvPr/>
        </p:nvSpPr>
        <p:spPr>
          <a:xfrm>
            <a:off x="10005285" y="38015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076772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>
          <a:xfrm>
            <a:off x="-22008" y="2330"/>
            <a:ext cx="10308167" cy="868363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2.5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 基于接口划分</a:t>
            </a:r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VLAN 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关键配置模型：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788541" cy="296330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Page</a:t>
            </a:r>
            <a:fld id="{B77D227A-1AE4-4BCD-9973-754D0181BA73}" type="slidenum">
              <a:rPr lang="en-US" altLang="zh-CN" smtClean="0">
                <a:latin typeface="+mn-lt"/>
                <a:ea typeface="+mn-ea"/>
                <a:cs typeface="+mn-ea"/>
                <a:sym typeface="+mn-lt"/>
              </a:rPr>
              <a:pPr/>
              <a:t>24</a:t>
            </a:fld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EFEA0904-8108-1242-D4E2-C4432C9B0B1C}"/>
              </a:ext>
            </a:extLst>
          </p:cNvPr>
          <p:cNvGrpSpPr/>
          <p:nvPr/>
        </p:nvGrpSpPr>
        <p:grpSpPr>
          <a:xfrm>
            <a:off x="855139" y="1671931"/>
            <a:ext cx="10177969" cy="3940699"/>
            <a:chOff x="5164380" y="3038275"/>
            <a:chExt cx="8533094" cy="2722305"/>
          </a:xfrm>
        </p:grpSpPr>
        <p:sp>
          <p:nvSpPr>
            <p:cNvPr id="20" name="矩形: 圆角 19">
              <a:extLst>
                <a:ext uri="{FF2B5EF4-FFF2-40B4-BE49-F238E27FC236}">
                  <a16:creationId xmlns:a16="http://schemas.microsoft.com/office/drawing/2014/main" id="{4D56CFC9-A42C-C547-875A-5BCE2FB76E3D}"/>
                </a:ext>
              </a:extLst>
            </p:cNvPr>
            <p:cNvSpPr/>
            <p:nvPr/>
          </p:nvSpPr>
          <p:spPr bwMode="auto">
            <a:xfrm>
              <a:off x="7956331" y="3038275"/>
              <a:ext cx="914400" cy="525517"/>
            </a:xfrm>
            <a:prstGeom prst="round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0" i="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全局创建</a:t>
              </a:r>
              <a:r>
                <a:rPr lang="en-US" altLang="zh-CN" sz="1400" b="0" i="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VLAN</a:t>
              </a: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2BF22434-3977-4B59-5CA2-A519F0F209B2}"/>
                </a:ext>
              </a:extLst>
            </p:cNvPr>
            <p:cNvSpPr txBox="1"/>
            <p:nvPr/>
          </p:nvSpPr>
          <p:spPr>
            <a:xfrm>
              <a:off x="8870731" y="3041969"/>
              <a:ext cx="3874846" cy="403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Step 1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：</a:t>
              </a:r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vlan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batch x1 x2 …              ---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系统视图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交换机分配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VLAN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资源</a:t>
              </a:r>
            </a:p>
          </p:txBody>
        </p:sp>
        <p:sp>
          <p:nvSpPr>
            <p:cNvPr id="22" name="菱形 21">
              <a:extLst>
                <a:ext uri="{FF2B5EF4-FFF2-40B4-BE49-F238E27FC236}">
                  <a16:creationId xmlns:a16="http://schemas.microsoft.com/office/drawing/2014/main" id="{4FDFB3CC-B775-FFD0-E13D-28500A81B47A}"/>
                </a:ext>
              </a:extLst>
            </p:cNvPr>
            <p:cNvSpPr/>
            <p:nvPr/>
          </p:nvSpPr>
          <p:spPr bwMode="auto">
            <a:xfrm>
              <a:off x="7735538" y="3955266"/>
              <a:ext cx="1355986" cy="674012"/>
            </a:xfrm>
            <a:prstGeom prst="diamond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0" i="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设置接口类型</a:t>
              </a:r>
            </a:p>
          </p:txBody>
        </p:sp>
        <p:sp>
          <p:nvSpPr>
            <p:cNvPr id="23" name="文本框 22">
              <a:extLst>
                <a:ext uri="{FF2B5EF4-FFF2-40B4-BE49-F238E27FC236}">
                  <a16:creationId xmlns:a16="http://schemas.microsoft.com/office/drawing/2014/main" id="{37020379-3EC0-5F57-0832-BAC2F60FFFCB}"/>
                </a:ext>
              </a:extLst>
            </p:cNvPr>
            <p:cNvSpPr txBox="1"/>
            <p:nvPr/>
          </p:nvSpPr>
          <p:spPr>
            <a:xfrm>
              <a:off x="8700911" y="3747877"/>
              <a:ext cx="4052246" cy="403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Step 2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：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port link-type 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？                      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---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接口视图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设置接口类型</a:t>
              </a:r>
            </a:p>
          </p:txBody>
        </p:sp>
        <p:sp>
          <p:nvSpPr>
            <p:cNvPr id="24" name="矩形: 圆角 23">
              <a:extLst>
                <a:ext uri="{FF2B5EF4-FFF2-40B4-BE49-F238E27FC236}">
                  <a16:creationId xmlns:a16="http://schemas.microsoft.com/office/drawing/2014/main" id="{97BF424B-A2A0-EEFC-E6DC-02B9F3394558}"/>
                </a:ext>
              </a:extLst>
            </p:cNvPr>
            <p:cNvSpPr/>
            <p:nvPr/>
          </p:nvSpPr>
          <p:spPr bwMode="auto">
            <a:xfrm>
              <a:off x="6369269" y="4798757"/>
              <a:ext cx="1203434" cy="525517"/>
            </a:xfrm>
            <a:prstGeom prst="round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设置接口</a:t>
              </a:r>
              <a:r>
                <a:rPr lang="en-US" altLang="zh-CN" sz="1400" b="0" i="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default VLAN</a:t>
              </a:r>
              <a:endParaRPr lang="zh-CN" altLang="en-US" sz="1400" b="0" i="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25" name="矩形: 圆角 24">
              <a:extLst>
                <a:ext uri="{FF2B5EF4-FFF2-40B4-BE49-F238E27FC236}">
                  <a16:creationId xmlns:a16="http://schemas.microsoft.com/office/drawing/2014/main" id="{22E28D81-72EA-AD34-AF87-75D00AB2ECDE}"/>
                </a:ext>
              </a:extLst>
            </p:cNvPr>
            <p:cNvSpPr/>
            <p:nvPr/>
          </p:nvSpPr>
          <p:spPr bwMode="auto">
            <a:xfrm>
              <a:off x="9203981" y="4839093"/>
              <a:ext cx="1203434" cy="525517"/>
            </a:xfrm>
            <a:prstGeom prst="roundRect">
              <a:avLst/>
            </a:prstGeom>
            <a:noFill/>
            <a:ln w="25400">
              <a:solidFill>
                <a:srgbClr val="000000"/>
              </a:solidFill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r>
                <a:rPr lang="zh-CN" altLang="en-US" sz="1400" b="0" i="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设置接口</a:t>
              </a:r>
              <a:r>
                <a:rPr lang="zh-CN" altLang="en-US" sz="140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允许通过的</a:t>
              </a:r>
              <a:r>
                <a:rPr lang="en-US" altLang="zh-CN" sz="1400" b="0" i="0" kern="0" dirty="0">
                  <a:solidFill>
                    <a:sysClr val="windowText" lastClr="000000"/>
                  </a:solidFill>
                  <a:latin typeface="Arial" panose="020B0604020202020204" pitchFamily="34" charset="0"/>
                  <a:ea typeface="华文细黑" panose="02010600040101010101" pitchFamily="2" charset="-122"/>
                  <a:cs typeface="Arial" panose="020B0604020202020204" pitchFamily="34" charset="0"/>
                </a:rPr>
                <a:t> VLANs</a:t>
              </a:r>
              <a:endParaRPr lang="zh-CN" altLang="en-US" sz="1400" b="0" i="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endParaRPr>
            </a:p>
          </p:txBody>
        </p:sp>
        <p:cxnSp>
          <p:nvCxnSpPr>
            <p:cNvPr id="26" name="连接符: 肘形 25">
              <a:extLst>
                <a:ext uri="{FF2B5EF4-FFF2-40B4-BE49-F238E27FC236}">
                  <a16:creationId xmlns:a16="http://schemas.microsoft.com/office/drawing/2014/main" id="{A1AFBC85-08D9-CA3D-0889-EED22520890E}"/>
                </a:ext>
              </a:extLst>
            </p:cNvPr>
            <p:cNvCxnSpPr>
              <a:stCxn id="22" idx="1"/>
              <a:endCxn id="24" idx="0"/>
            </p:cNvCxnSpPr>
            <p:nvPr/>
          </p:nvCxnSpPr>
          <p:spPr bwMode="auto">
            <a:xfrm rot="10800000" flipV="1">
              <a:off x="6970986" y="4292271"/>
              <a:ext cx="764552" cy="506485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7" name="连接符: 肘形 26">
              <a:extLst>
                <a:ext uri="{FF2B5EF4-FFF2-40B4-BE49-F238E27FC236}">
                  <a16:creationId xmlns:a16="http://schemas.microsoft.com/office/drawing/2014/main" id="{E3D0CBFF-BE8A-800F-F60B-3D4965993D79}"/>
                </a:ext>
              </a:extLst>
            </p:cNvPr>
            <p:cNvCxnSpPr>
              <a:stCxn id="22" idx="3"/>
              <a:endCxn id="25" idx="0"/>
            </p:cNvCxnSpPr>
            <p:nvPr/>
          </p:nvCxnSpPr>
          <p:spPr bwMode="auto">
            <a:xfrm>
              <a:off x="9091524" y="4292272"/>
              <a:ext cx="714174" cy="546821"/>
            </a:xfrm>
            <a:prstGeom prst="bentConnector2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cxnSp>
          <p:nvCxnSpPr>
            <p:cNvPr id="28" name="直接箭头连接符 27">
              <a:extLst>
                <a:ext uri="{FF2B5EF4-FFF2-40B4-BE49-F238E27FC236}">
                  <a16:creationId xmlns:a16="http://schemas.microsoft.com/office/drawing/2014/main" id="{958FFFB1-E2F0-DD41-F122-72EA9C7CBA3F}"/>
                </a:ext>
              </a:extLst>
            </p:cNvPr>
            <p:cNvCxnSpPr>
              <a:stCxn id="20" idx="2"/>
              <a:endCxn id="22" idx="0"/>
            </p:cNvCxnSpPr>
            <p:nvPr/>
          </p:nvCxnSpPr>
          <p:spPr bwMode="auto">
            <a:xfrm>
              <a:off x="8413531" y="3563792"/>
              <a:ext cx="0" cy="391474"/>
            </a:xfrm>
            <a:prstGeom prst="straightConnector1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triangle"/>
            </a:ln>
            <a:effectLst/>
          </p:spPr>
        </p:cxn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C6FDEE92-2457-C2BF-910A-3351DE323BB9}"/>
                </a:ext>
              </a:extLst>
            </p:cNvPr>
            <p:cNvSpPr txBox="1"/>
            <p:nvPr/>
          </p:nvSpPr>
          <p:spPr>
            <a:xfrm>
              <a:off x="7048981" y="4166657"/>
              <a:ext cx="82266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access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F54E3FDB-6D31-D476-E8C6-3299B7851514}"/>
                </a:ext>
              </a:extLst>
            </p:cNvPr>
            <p:cNvSpPr txBox="1"/>
            <p:nvPr/>
          </p:nvSpPr>
          <p:spPr>
            <a:xfrm>
              <a:off x="9098389" y="4166657"/>
              <a:ext cx="64152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trunk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文本框 30">
              <a:extLst>
                <a:ext uri="{FF2B5EF4-FFF2-40B4-BE49-F238E27FC236}">
                  <a16:creationId xmlns:a16="http://schemas.microsoft.com/office/drawing/2014/main" id="{162ADDA8-16B4-2859-987F-72CC3236DB09}"/>
                </a:ext>
              </a:extLst>
            </p:cNvPr>
            <p:cNvSpPr txBox="1"/>
            <p:nvPr/>
          </p:nvSpPr>
          <p:spPr>
            <a:xfrm>
              <a:off x="5164380" y="5324524"/>
              <a:ext cx="3993677" cy="40397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：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port  default </a:t>
              </a:r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vlan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x1     ---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接口视图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该接口与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VLAN x1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绑定</a:t>
              </a:r>
            </a:p>
          </p:txBody>
        </p: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3592FFD0-ED66-2D42-67BF-08E774F559AF}"/>
                </a:ext>
              </a:extLst>
            </p:cNvPr>
            <p:cNvSpPr txBox="1"/>
            <p:nvPr/>
          </p:nvSpPr>
          <p:spPr>
            <a:xfrm>
              <a:off x="9091524" y="5356607"/>
              <a:ext cx="4605950" cy="40397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Step 3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：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port  trunk allow-pass </a:t>
              </a:r>
              <a:r>
                <a:rPr lang="en-US" altLang="zh-CN" sz="1600" dirty="0" err="1">
                  <a:latin typeface="Arial" panose="020B0604020202020204" pitchFamily="34" charset="0"/>
                  <a:cs typeface="Arial" panose="020B0604020202020204" pitchFamily="34" charset="0"/>
                </a:rPr>
                <a:t>vlan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 x1 x2…     ---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接口视图</a:t>
              </a:r>
              <a:endParaRPr lang="en-US" altLang="zh-CN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该接口包含 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VLAN x1</a:t>
              </a:r>
              <a:r>
                <a:rPr lang="zh-CN" alt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，</a:t>
              </a:r>
              <a:r>
                <a:rPr lang="en-US" altLang="zh-CN" sz="1600" dirty="0">
                  <a:latin typeface="Arial" panose="020B0604020202020204" pitchFamily="34" charset="0"/>
                  <a:cs typeface="Arial" panose="020B0604020202020204" pitchFamily="34" charset="0"/>
                </a:rPr>
                <a:t>x2…</a:t>
              </a:r>
              <a:endParaRPr lang="zh-CN" altLang="en-US" sz="16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0574025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2.5</a:t>
            </a:r>
            <a:r>
              <a:rPr lang="zh-CN" altLang="en-US" dirty="0"/>
              <a:t>：参考资料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25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3" y="1042097"/>
            <a:ext cx="10618818" cy="4517875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参考资料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HCIA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慕课 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以太交换基础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》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4"/>
              </a:rPr>
              <a:t>HCIA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4"/>
              </a:rPr>
              <a:t>慕课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4"/>
              </a:rPr>
              <a:t>《VLAN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4"/>
              </a:rPr>
              <a:t>原理与配置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4"/>
              </a:rPr>
              <a:t>》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以太交换机产品产品文档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以太网交换配置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划分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基于接口划分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（静态配置接口类型）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命令参考：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交换机查看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mac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表项：  任意视图下  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display mac-address</a:t>
            </a: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交换机查看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配置： 任意视图下  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display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801687" lvl="2" indent="0"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27326368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L2 </a:t>
            </a:r>
            <a:r>
              <a:rPr lang="zh-CN" altLang="en-US" dirty="0"/>
              <a:t>组网问题：限制广播域 </a:t>
            </a:r>
            <a:r>
              <a:rPr lang="en-US" altLang="zh-CN" dirty="0"/>
              <a:t>&amp; </a:t>
            </a:r>
            <a:r>
              <a:rPr lang="zh-CN" altLang="en-US" dirty="0"/>
              <a:t>业务无法互通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26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75" y="1080650"/>
            <a:ext cx="5864951" cy="4275299"/>
          </a:xfrm>
        </p:spPr>
        <p:txBody>
          <a:bodyPr/>
          <a:lstStyle/>
          <a:p>
            <a:r>
              <a:rPr lang="zh-CN" altLang="en-US" sz="1600" dirty="0"/>
              <a:t>场景：网络规模再扩大，</a:t>
            </a:r>
            <a:r>
              <a:rPr lang="en-US" altLang="zh-CN" sz="1600" dirty="0"/>
              <a:t>&gt;500</a:t>
            </a:r>
            <a:r>
              <a:rPr lang="zh-CN" altLang="en-US" sz="1600" dirty="0"/>
              <a:t> </a:t>
            </a:r>
            <a:r>
              <a:rPr lang="en-US" altLang="zh-CN" sz="1600" dirty="0"/>
              <a:t>PC</a:t>
            </a:r>
          </a:p>
          <a:p>
            <a:pPr lvl="1"/>
            <a:r>
              <a:rPr lang="zh-CN" altLang="en-US" sz="1400" dirty="0"/>
              <a:t>超过</a:t>
            </a:r>
            <a:r>
              <a:rPr lang="en-US" altLang="zh-CN" sz="1400" dirty="0"/>
              <a:t>500</a:t>
            </a:r>
            <a:r>
              <a:rPr lang="zh-CN" altLang="en-US" sz="1400" dirty="0"/>
              <a:t>台</a:t>
            </a:r>
            <a:r>
              <a:rPr lang="en-US" altLang="zh-CN" sz="1400" dirty="0"/>
              <a:t>PC</a:t>
            </a:r>
            <a:r>
              <a:rPr lang="zh-CN" altLang="en-US" sz="1400" dirty="0"/>
              <a:t>机</a:t>
            </a:r>
            <a:endParaRPr lang="en-US" altLang="zh-CN" sz="1400" dirty="0"/>
          </a:p>
          <a:p>
            <a:pPr lvl="1"/>
            <a:r>
              <a:rPr lang="zh-CN" altLang="en-US" sz="1400" dirty="0"/>
              <a:t>研发和财务需要互通业务</a:t>
            </a:r>
            <a:endParaRPr lang="en-US" altLang="zh-CN" sz="14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A69B13B6-4F05-A8C7-35A0-F6D7B014353B}"/>
              </a:ext>
            </a:extLst>
          </p:cNvPr>
          <p:cNvSpPr txBox="1"/>
          <p:nvPr/>
        </p:nvSpPr>
        <p:spPr>
          <a:xfrm>
            <a:off x="794413" y="2749923"/>
            <a:ext cx="5128724" cy="286232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altLang="zh-CN" dirty="0"/>
              <a:t>L2</a:t>
            </a:r>
            <a:r>
              <a:rPr lang="zh-CN" altLang="en-US" dirty="0"/>
              <a:t>组网问题：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、必须限制广播规模</a:t>
            </a:r>
            <a:endParaRPr lang="en-US" altLang="zh-CN" dirty="0"/>
          </a:p>
          <a:p>
            <a:r>
              <a:rPr lang="en-US" altLang="zh-CN" dirty="0"/>
              <a:t>     1) </a:t>
            </a:r>
            <a:r>
              <a:rPr lang="zh-CN" altLang="en-US" dirty="0"/>
              <a:t>广播域内超过</a:t>
            </a:r>
            <a:r>
              <a:rPr lang="en-US" altLang="zh-CN" dirty="0"/>
              <a:t>256 PC</a:t>
            </a:r>
            <a:r>
              <a:rPr lang="zh-CN" altLang="en-US" dirty="0"/>
              <a:t>，会导致</a:t>
            </a:r>
            <a:r>
              <a:rPr lang="en-US" altLang="zh-CN" dirty="0"/>
              <a:t>PC</a:t>
            </a:r>
            <a:r>
              <a:rPr lang="zh-CN" altLang="en-US" dirty="0"/>
              <a:t>性能下降</a:t>
            </a:r>
            <a:endParaRPr lang="en-US" altLang="zh-CN" dirty="0"/>
          </a:p>
          <a:p>
            <a:r>
              <a:rPr lang="en-US" altLang="zh-CN" dirty="0"/>
              <a:t>     2) </a:t>
            </a:r>
            <a:r>
              <a:rPr lang="zh-CN" altLang="en-US" dirty="0"/>
              <a:t>容易引入环路，整网</a:t>
            </a:r>
            <a:r>
              <a:rPr lang="en-US" altLang="zh-CN" dirty="0"/>
              <a:t>VLAN</a:t>
            </a:r>
            <a:r>
              <a:rPr lang="zh-CN" altLang="en-US" dirty="0"/>
              <a:t>规划管理复杂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、业务无法互通</a:t>
            </a:r>
            <a:endParaRPr lang="en-US" altLang="zh-CN" dirty="0"/>
          </a:p>
          <a:p>
            <a:r>
              <a:rPr lang="en-US" altLang="zh-CN" dirty="0"/>
              <a:t>     1) </a:t>
            </a:r>
            <a:r>
              <a:rPr lang="zh-CN" altLang="en-US" dirty="0"/>
              <a:t>不同</a:t>
            </a:r>
            <a:r>
              <a:rPr lang="en-US" altLang="zh-CN" dirty="0"/>
              <a:t>VLAN </a:t>
            </a:r>
            <a:r>
              <a:rPr lang="zh-CN" altLang="en-US" dirty="0"/>
              <a:t>下的</a:t>
            </a:r>
            <a:r>
              <a:rPr lang="en-US" altLang="zh-CN" dirty="0"/>
              <a:t>PC </a:t>
            </a:r>
            <a:r>
              <a:rPr lang="zh-CN" altLang="en-US" dirty="0"/>
              <a:t>需要互通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演进方案：层次化组网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L2</a:t>
            </a:r>
            <a:r>
              <a:rPr lang="zh-CN" altLang="en-US" dirty="0"/>
              <a:t> 交换机</a:t>
            </a:r>
            <a:r>
              <a:rPr lang="en-US" altLang="zh-CN" dirty="0"/>
              <a:t>VLAN</a:t>
            </a:r>
            <a:r>
              <a:rPr lang="zh-CN" altLang="en-US" dirty="0"/>
              <a:t>隔离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、路由器</a:t>
            </a:r>
            <a:r>
              <a:rPr lang="en-US" altLang="zh-CN" dirty="0"/>
              <a:t>(</a:t>
            </a:r>
            <a:r>
              <a:rPr lang="zh-CN" altLang="en-US" dirty="0"/>
              <a:t>含</a:t>
            </a:r>
            <a:r>
              <a:rPr lang="en-US" altLang="zh-CN" dirty="0"/>
              <a:t>L3</a:t>
            </a:r>
            <a:r>
              <a:rPr lang="zh-CN" altLang="en-US" dirty="0"/>
              <a:t>交换机</a:t>
            </a:r>
            <a:r>
              <a:rPr lang="en-US" altLang="zh-CN" dirty="0"/>
              <a:t>)</a:t>
            </a:r>
            <a:r>
              <a:rPr lang="zh-CN" altLang="en-US" dirty="0"/>
              <a:t>实现</a:t>
            </a:r>
            <a:r>
              <a:rPr lang="en-US" altLang="zh-CN" dirty="0"/>
              <a:t>VLAN</a:t>
            </a:r>
            <a:r>
              <a:rPr lang="zh-CN" altLang="en-US" dirty="0"/>
              <a:t>间互通</a:t>
            </a:r>
            <a:endParaRPr lang="en-US" altLang="zh-CN" dirty="0"/>
          </a:p>
        </p:txBody>
      </p:sp>
      <p:grpSp>
        <p:nvGrpSpPr>
          <p:cNvPr id="47" name="组合 327">
            <a:extLst>
              <a:ext uri="{FF2B5EF4-FFF2-40B4-BE49-F238E27FC236}">
                <a16:creationId xmlns:a16="http://schemas.microsoft.com/office/drawing/2014/main" id="{25E01CF4-507E-61DB-BEC5-4AA6B725C0E2}"/>
              </a:ext>
            </a:extLst>
          </p:cNvPr>
          <p:cNvGrpSpPr>
            <a:grpSpLocks/>
          </p:cNvGrpSpPr>
          <p:nvPr/>
        </p:nvGrpSpPr>
        <p:grpSpPr bwMode="auto">
          <a:xfrm>
            <a:off x="9508680" y="4391534"/>
            <a:ext cx="293360" cy="643464"/>
            <a:chOff x="727075" y="3775076"/>
            <a:chExt cx="406400" cy="754063"/>
          </a:xfrm>
        </p:grpSpPr>
        <p:sp>
          <p:nvSpPr>
            <p:cNvPr id="48" name="Freeform 95">
              <a:extLst>
                <a:ext uri="{FF2B5EF4-FFF2-40B4-BE49-F238E27FC236}">
                  <a16:creationId xmlns:a16="http://schemas.microsoft.com/office/drawing/2014/main" id="{85D26D5B-4ADE-CCD0-17AA-923DCC34ED5D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49" name="Freeform 96">
              <a:extLst>
                <a:ext uri="{FF2B5EF4-FFF2-40B4-BE49-F238E27FC236}">
                  <a16:creationId xmlns:a16="http://schemas.microsoft.com/office/drawing/2014/main" id="{F3C4EC53-FF4B-3494-5F9B-B5980CBAF23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0" name="Freeform 97">
              <a:extLst>
                <a:ext uri="{FF2B5EF4-FFF2-40B4-BE49-F238E27FC236}">
                  <a16:creationId xmlns:a16="http://schemas.microsoft.com/office/drawing/2014/main" id="{211A1E41-0C7A-8703-EC4E-755DB5F7A6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98">
              <a:extLst>
                <a:ext uri="{FF2B5EF4-FFF2-40B4-BE49-F238E27FC236}">
                  <a16:creationId xmlns:a16="http://schemas.microsoft.com/office/drawing/2014/main" id="{4EAECBA8-5E5F-BE3B-AD41-849A276D59FB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2" name="Freeform 99">
              <a:extLst>
                <a:ext uri="{FF2B5EF4-FFF2-40B4-BE49-F238E27FC236}">
                  <a16:creationId xmlns:a16="http://schemas.microsoft.com/office/drawing/2014/main" id="{777E1E24-A8ED-4668-DCA9-92DE0D7192B6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3" name="Freeform 100">
              <a:extLst>
                <a:ext uri="{FF2B5EF4-FFF2-40B4-BE49-F238E27FC236}">
                  <a16:creationId xmlns:a16="http://schemas.microsoft.com/office/drawing/2014/main" id="{53B0234A-9577-3F7B-2E5E-B460E4969A9A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4" name="Freeform 101">
              <a:extLst>
                <a:ext uri="{FF2B5EF4-FFF2-40B4-BE49-F238E27FC236}">
                  <a16:creationId xmlns:a16="http://schemas.microsoft.com/office/drawing/2014/main" id="{1D2E959C-CBAC-C611-C5DA-03D8BB8A4B88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55" name="直接连接符 54">
            <a:extLst>
              <a:ext uri="{FF2B5EF4-FFF2-40B4-BE49-F238E27FC236}">
                <a16:creationId xmlns:a16="http://schemas.microsoft.com/office/drawing/2014/main" id="{95062F5F-FAE9-5781-4025-9B4AD36A6121}"/>
              </a:ext>
            </a:extLst>
          </p:cNvPr>
          <p:cNvCxnSpPr>
            <a:cxnSpLocks/>
          </p:cNvCxnSpPr>
          <p:nvPr/>
        </p:nvCxnSpPr>
        <p:spPr bwMode="auto">
          <a:xfrm flipV="1">
            <a:off x="9656035" y="3404874"/>
            <a:ext cx="297897" cy="9879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56" name="组合 315">
            <a:extLst>
              <a:ext uri="{FF2B5EF4-FFF2-40B4-BE49-F238E27FC236}">
                <a16:creationId xmlns:a16="http://schemas.microsoft.com/office/drawing/2014/main" id="{89E69ADA-4B70-7CAB-DDC2-CABC01F78AF9}"/>
              </a:ext>
            </a:extLst>
          </p:cNvPr>
          <p:cNvGrpSpPr>
            <a:grpSpLocks/>
          </p:cNvGrpSpPr>
          <p:nvPr/>
        </p:nvGrpSpPr>
        <p:grpSpPr bwMode="auto">
          <a:xfrm>
            <a:off x="9233421" y="3027401"/>
            <a:ext cx="1500158" cy="387077"/>
            <a:chOff x="2851150" y="1166813"/>
            <a:chExt cx="923925" cy="203200"/>
          </a:xfrm>
        </p:grpSpPr>
        <p:sp>
          <p:nvSpPr>
            <p:cNvPr id="57" name="Freeform 240">
              <a:extLst>
                <a:ext uri="{FF2B5EF4-FFF2-40B4-BE49-F238E27FC236}">
                  <a16:creationId xmlns:a16="http://schemas.microsoft.com/office/drawing/2014/main" id="{8FA89907-C279-9990-45E6-35DE4ABDE32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8" name="Freeform 241">
              <a:extLst>
                <a:ext uri="{FF2B5EF4-FFF2-40B4-BE49-F238E27FC236}">
                  <a16:creationId xmlns:a16="http://schemas.microsoft.com/office/drawing/2014/main" id="{2850E663-AAD3-2BA9-9259-D681D1F18504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9" name="Freeform 242">
              <a:extLst>
                <a:ext uri="{FF2B5EF4-FFF2-40B4-BE49-F238E27FC236}">
                  <a16:creationId xmlns:a16="http://schemas.microsoft.com/office/drawing/2014/main" id="{3DAF84CF-B662-0BE4-7EBC-12A69FBF48F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0" name="Freeform 243">
              <a:extLst>
                <a:ext uri="{FF2B5EF4-FFF2-40B4-BE49-F238E27FC236}">
                  <a16:creationId xmlns:a16="http://schemas.microsoft.com/office/drawing/2014/main" id="{319F75B0-C922-564F-2B57-56EDFB13640B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1" name="Freeform 244">
              <a:extLst>
                <a:ext uri="{FF2B5EF4-FFF2-40B4-BE49-F238E27FC236}">
                  <a16:creationId xmlns:a16="http://schemas.microsoft.com/office/drawing/2014/main" id="{C1E1040A-8AA2-C72C-C23E-0CD791E5658D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2" name="Freeform 245">
              <a:extLst>
                <a:ext uri="{FF2B5EF4-FFF2-40B4-BE49-F238E27FC236}">
                  <a16:creationId xmlns:a16="http://schemas.microsoft.com/office/drawing/2014/main" id="{64E7C329-0BD1-F359-D71C-29C2A4DEFBE2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3" name="Freeform 246">
              <a:extLst>
                <a:ext uri="{FF2B5EF4-FFF2-40B4-BE49-F238E27FC236}">
                  <a16:creationId xmlns:a16="http://schemas.microsoft.com/office/drawing/2014/main" id="{D004F802-0C05-FB09-C8DA-4C5B3C92FF61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4" name="Freeform 247">
              <a:extLst>
                <a:ext uri="{FF2B5EF4-FFF2-40B4-BE49-F238E27FC236}">
                  <a16:creationId xmlns:a16="http://schemas.microsoft.com/office/drawing/2014/main" id="{C3309CA5-6AD6-A0D0-84E0-059D3BC43137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248">
              <a:extLst>
                <a:ext uri="{FF2B5EF4-FFF2-40B4-BE49-F238E27FC236}">
                  <a16:creationId xmlns:a16="http://schemas.microsoft.com/office/drawing/2014/main" id="{73BB9528-6391-C666-1ADB-48951AEFA5B4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249">
              <a:extLst>
                <a:ext uri="{FF2B5EF4-FFF2-40B4-BE49-F238E27FC236}">
                  <a16:creationId xmlns:a16="http://schemas.microsoft.com/office/drawing/2014/main" id="{AD125C48-9AB9-A557-20EA-03E7EA3F6E7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250">
              <a:extLst>
                <a:ext uri="{FF2B5EF4-FFF2-40B4-BE49-F238E27FC236}">
                  <a16:creationId xmlns:a16="http://schemas.microsoft.com/office/drawing/2014/main" id="{FD77ECD9-455F-1FCD-1ECD-73BEE62BBB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251">
              <a:extLst>
                <a:ext uri="{FF2B5EF4-FFF2-40B4-BE49-F238E27FC236}">
                  <a16:creationId xmlns:a16="http://schemas.microsoft.com/office/drawing/2014/main" id="{A110B548-7060-BA06-D627-A6C41885009E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78" name="组合 327">
            <a:extLst>
              <a:ext uri="{FF2B5EF4-FFF2-40B4-BE49-F238E27FC236}">
                <a16:creationId xmlns:a16="http://schemas.microsoft.com/office/drawing/2014/main" id="{F5A2318D-3BB6-356A-3249-83C8DF6860C7}"/>
              </a:ext>
            </a:extLst>
          </p:cNvPr>
          <p:cNvGrpSpPr>
            <a:grpSpLocks/>
          </p:cNvGrpSpPr>
          <p:nvPr/>
        </p:nvGrpSpPr>
        <p:grpSpPr bwMode="auto">
          <a:xfrm>
            <a:off x="10693206" y="4412271"/>
            <a:ext cx="293360" cy="643464"/>
            <a:chOff x="727075" y="3775076"/>
            <a:chExt cx="406400" cy="754063"/>
          </a:xfrm>
        </p:grpSpPr>
        <p:sp>
          <p:nvSpPr>
            <p:cNvPr id="85" name="Freeform 95">
              <a:extLst>
                <a:ext uri="{FF2B5EF4-FFF2-40B4-BE49-F238E27FC236}">
                  <a16:creationId xmlns:a16="http://schemas.microsoft.com/office/drawing/2014/main" id="{CF2DC3AB-63CC-816F-09DD-F4CE003FCBA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6" name="Freeform 96">
              <a:extLst>
                <a:ext uri="{FF2B5EF4-FFF2-40B4-BE49-F238E27FC236}">
                  <a16:creationId xmlns:a16="http://schemas.microsoft.com/office/drawing/2014/main" id="{557BAA78-3D9C-43B1-DD13-BEF071FC0CF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7" name="Freeform 97">
              <a:extLst>
                <a:ext uri="{FF2B5EF4-FFF2-40B4-BE49-F238E27FC236}">
                  <a16:creationId xmlns:a16="http://schemas.microsoft.com/office/drawing/2014/main" id="{4B2F9EDB-5118-DA12-5169-D43B3AF4DEB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8" name="Freeform 98">
              <a:extLst>
                <a:ext uri="{FF2B5EF4-FFF2-40B4-BE49-F238E27FC236}">
                  <a16:creationId xmlns:a16="http://schemas.microsoft.com/office/drawing/2014/main" id="{645A5D5C-CCDC-6445-9705-1A36B15D9E81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89" name="Freeform 99">
              <a:extLst>
                <a:ext uri="{FF2B5EF4-FFF2-40B4-BE49-F238E27FC236}">
                  <a16:creationId xmlns:a16="http://schemas.microsoft.com/office/drawing/2014/main" id="{F784AA05-3ADB-A458-8A93-3D206BCC6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0" name="Freeform 100">
              <a:extLst>
                <a:ext uri="{FF2B5EF4-FFF2-40B4-BE49-F238E27FC236}">
                  <a16:creationId xmlns:a16="http://schemas.microsoft.com/office/drawing/2014/main" id="{8D0511AB-FD4B-F654-0A37-017AC3CE009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1" name="Freeform 101">
              <a:extLst>
                <a:ext uri="{FF2B5EF4-FFF2-40B4-BE49-F238E27FC236}">
                  <a16:creationId xmlns:a16="http://schemas.microsoft.com/office/drawing/2014/main" id="{84015BF6-B7E2-06A6-4DAE-1AC0AFEA2E7F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92" name="组合 315">
            <a:extLst>
              <a:ext uri="{FF2B5EF4-FFF2-40B4-BE49-F238E27FC236}">
                <a16:creationId xmlns:a16="http://schemas.microsoft.com/office/drawing/2014/main" id="{DFA6D79C-8EE9-DF6E-1C0A-3CCCC2FD1733}"/>
              </a:ext>
            </a:extLst>
          </p:cNvPr>
          <p:cNvGrpSpPr>
            <a:grpSpLocks/>
          </p:cNvGrpSpPr>
          <p:nvPr/>
        </p:nvGrpSpPr>
        <p:grpSpPr bwMode="auto">
          <a:xfrm>
            <a:off x="9093441" y="1119258"/>
            <a:ext cx="1500158" cy="387077"/>
            <a:chOff x="2851150" y="1166813"/>
            <a:chExt cx="923925" cy="203200"/>
          </a:xfrm>
        </p:grpSpPr>
        <p:sp>
          <p:nvSpPr>
            <p:cNvPr id="93" name="Freeform 240">
              <a:extLst>
                <a:ext uri="{FF2B5EF4-FFF2-40B4-BE49-F238E27FC236}">
                  <a16:creationId xmlns:a16="http://schemas.microsoft.com/office/drawing/2014/main" id="{3D19DEA7-3CC7-BCF3-A77C-FCB86227C2BA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4" name="Freeform 241">
              <a:extLst>
                <a:ext uri="{FF2B5EF4-FFF2-40B4-BE49-F238E27FC236}">
                  <a16:creationId xmlns:a16="http://schemas.microsoft.com/office/drawing/2014/main" id="{085B73D2-AE36-BC4F-1CE8-CF8618EF717F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242">
              <a:extLst>
                <a:ext uri="{FF2B5EF4-FFF2-40B4-BE49-F238E27FC236}">
                  <a16:creationId xmlns:a16="http://schemas.microsoft.com/office/drawing/2014/main" id="{A4604C1A-DD17-821A-1632-DED10014AD9D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1" name="Freeform 243">
              <a:extLst>
                <a:ext uri="{FF2B5EF4-FFF2-40B4-BE49-F238E27FC236}">
                  <a16:creationId xmlns:a16="http://schemas.microsoft.com/office/drawing/2014/main" id="{C48E4092-3433-B0F8-8436-E028983ECDD1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2" name="Freeform 244">
              <a:extLst>
                <a:ext uri="{FF2B5EF4-FFF2-40B4-BE49-F238E27FC236}">
                  <a16:creationId xmlns:a16="http://schemas.microsoft.com/office/drawing/2014/main" id="{EE3547A0-D69A-1A3A-62AF-B300370968C2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245">
              <a:extLst>
                <a:ext uri="{FF2B5EF4-FFF2-40B4-BE49-F238E27FC236}">
                  <a16:creationId xmlns:a16="http://schemas.microsoft.com/office/drawing/2014/main" id="{CCD7C7FB-4543-4A64-8614-BE6BF3FC751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246">
              <a:extLst>
                <a:ext uri="{FF2B5EF4-FFF2-40B4-BE49-F238E27FC236}">
                  <a16:creationId xmlns:a16="http://schemas.microsoft.com/office/drawing/2014/main" id="{EE5F4488-20B3-6995-2A4F-8B5F232F6D14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8" name="Freeform 247">
              <a:extLst>
                <a:ext uri="{FF2B5EF4-FFF2-40B4-BE49-F238E27FC236}">
                  <a16:creationId xmlns:a16="http://schemas.microsoft.com/office/drawing/2014/main" id="{C3142B8D-85DE-47AD-8A88-3C07E7397A6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248">
              <a:extLst>
                <a:ext uri="{FF2B5EF4-FFF2-40B4-BE49-F238E27FC236}">
                  <a16:creationId xmlns:a16="http://schemas.microsoft.com/office/drawing/2014/main" id="{57BD9101-44E4-8047-35DC-1792BE61CB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2" name="Freeform 249">
              <a:extLst>
                <a:ext uri="{FF2B5EF4-FFF2-40B4-BE49-F238E27FC236}">
                  <a16:creationId xmlns:a16="http://schemas.microsoft.com/office/drawing/2014/main" id="{BB3E70C9-E1F5-4374-BCEF-EABBDED7E58B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3" name="Freeform 250">
              <a:extLst>
                <a:ext uri="{FF2B5EF4-FFF2-40B4-BE49-F238E27FC236}">
                  <a16:creationId xmlns:a16="http://schemas.microsoft.com/office/drawing/2014/main" id="{0B74EE0C-83A4-BE16-9CCF-9B673FB86F6C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251">
              <a:extLst>
                <a:ext uri="{FF2B5EF4-FFF2-40B4-BE49-F238E27FC236}">
                  <a16:creationId xmlns:a16="http://schemas.microsoft.com/office/drawing/2014/main" id="{C9508BEE-B282-2F8A-C8AC-012EFC3BB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25" name="直接连接符 124">
            <a:extLst>
              <a:ext uri="{FF2B5EF4-FFF2-40B4-BE49-F238E27FC236}">
                <a16:creationId xmlns:a16="http://schemas.microsoft.com/office/drawing/2014/main" id="{7B546E81-66C0-0F89-0293-AE91E36CB8F3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576880" y="1506335"/>
            <a:ext cx="813090" cy="15648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26" name="直接连接符 125">
            <a:extLst>
              <a:ext uri="{FF2B5EF4-FFF2-40B4-BE49-F238E27FC236}">
                <a16:creationId xmlns:a16="http://schemas.microsoft.com/office/drawing/2014/main" id="{7F3D48E7-9F41-9CE4-1626-CBF8A047A68E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10091758" y="3336516"/>
            <a:ext cx="748128" cy="10757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27" name="文本框 126">
            <a:extLst>
              <a:ext uri="{FF2B5EF4-FFF2-40B4-BE49-F238E27FC236}">
                <a16:creationId xmlns:a16="http://schemas.microsoft.com/office/drawing/2014/main" id="{2D6305E9-E6D3-4D21-A1DB-77686B7D6187}"/>
              </a:ext>
            </a:extLst>
          </p:cNvPr>
          <p:cNvSpPr txBox="1"/>
          <p:nvPr/>
        </p:nvSpPr>
        <p:spPr>
          <a:xfrm>
            <a:off x="11550787" y="4453155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128" name="组合 315">
            <a:extLst>
              <a:ext uri="{FF2B5EF4-FFF2-40B4-BE49-F238E27FC236}">
                <a16:creationId xmlns:a16="http://schemas.microsoft.com/office/drawing/2014/main" id="{75FCA06D-B692-BD9D-F28F-D2F08D03C8F3}"/>
              </a:ext>
            </a:extLst>
          </p:cNvPr>
          <p:cNvGrpSpPr>
            <a:grpSpLocks/>
          </p:cNvGrpSpPr>
          <p:nvPr/>
        </p:nvGrpSpPr>
        <p:grpSpPr bwMode="auto">
          <a:xfrm>
            <a:off x="6828308" y="3047582"/>
            <a:ext cx="1500158" cy="387077"/>
            <a:chOff x="2851150" y="1166813"/>
            <a:chExt cx="923925" cy="203200"/>
          </a:xfrm>
        </p:grpSpPr>
        <p:sp>
          <p:nvSpPr>
            <p:cNvPr id="129" name="Freeform 240">
              <a:extLst>
                <a:ext uri="{FF2B5EF4-FFF2-40B4-BE49-F238E27FC236}">
                  <a16:creationId xmlns:a16="http://schemas.microsoft.com/office/drawing/2014/main" id="{27453243-D900-0451-2207-F3685D6AED8B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241">
              <a:extLst>
                <a:ext uri="{FF2B5EF4-FFF2-40B4-BE49-F238E27FC236}">
                  <a16:creationId xmlns:a16="http://schemas.microsoft.com/office/drawing/2014/main" id="{043F709C-AD31-5A62-ACF0-2D1474A4519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242">
              <a:extLst>
                <a:ext uri="{FF2B5EF4-FFF2-40B4-BE49-F238E27FC236}">
                  <a16:creationId xmlns:a16="http://schemas.microsoft.com/office/drawing/2014/main" id="{186BB73E-B359-F8D3-5AAE-E9C514B2174C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243">
              <a:extLst>
                <a:ext uri="{FF2B5EF4-FFF2-40B4-BE49-F238E27FC236}">
                  <a16:creationId xmlns:a16="http://schemas.microsoft.com/office/drawing/2014/main" id="{4775DB97-8E43-73C1-3623-07B0E20F7740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244">
              <a:extLst>
                <a:ext uri="{FF2B5EF4-FFF2-40B4-BE49-F238E27FC236}">
                  <a16:creationId xmlns:a16="http://schemas.microsoft.com/office/drawing/2014/main" id="{3692ECCE-3AA2-2C65-ED54-47B5AD148634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245">
              <a:extLst>
                <a:ext uri="{FF2B5EF4-FFF2-40B4-BE49-F238E27FC236}">
                  <a16:creationId xmlns:a16="http://schemas.microsoft.com/office/drawing/2014/main" id="{C6DD2FBB-6C7F-E43E-4275-DB4AE0139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5" name="Freeform 246">
              <a:extLst>
                <a:ext uri="{FF2B5EF4-FFF2-40B4-BE49-F238E27FC236}">
                  <a16:creationId xmlns:a16="http://schemas.microsoft.com/office/drawing/2014/main" id="{62356379-B7EA-53E0-05E5-FEB8F6207B6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6" name="Freeform 247">
              <a:extLst>
                <a:ext uri="{FF2B5EF4-FFF2-40B4-BE49-F238E27FC236}">
                  <a16:creationId xmlns:a16="http://schemas.microsoft.com/office/drawing/2014/main" id="{044C3252-D205-632C-5AA3-51DCC22DAE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7" name="Freeform 248">
              <a:extLst>
                <a:ext uri="{FF2B5EF4-FFF2-40B4-BE49-F238E27FC236}">
                  <a16:creationId xmlns:a16="http://schemas.microsoft.com/office/drawing/2014/main" id="{7B3B1F2F-90FF-C536-59FD-EB54F8B55FAC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8" name="Freeform 249">
              <a:extLst>
                <a:ext uri="{FF2B5EF4-FFF2-40B4-BE49-F238E27FC236}">
                  <a16:creationId xmlns:a16="http://schemas.microsoft.com/office/drawing/2014/main" id="{3AB81094-2057-588E-5F6C-172D8AA173D5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9" name="Freeform 250">
              <a:extLst>
                <a:ext uri="{FF2B5EF4-FFF2-40B4-BE49-F238E27FC236}">
                  <a16:creationId xmlns:a16="http://schemas.microsoft.com/office/drawing/2014/main" id="{012AA12F-3AD1-A515-0611-54C3ABB1D8B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Freeform 251">
              <a:extLst>
                <a:ext uri="{FF2B5EF4-FFF2-40B4-BE49-F238E27FC236}">
                  <a16:creationId xmlns:a16="http://schemas.microsoft.com/office/drawing/2014/main" id="{3372B92D-9DC6-9C2C-F6F2-A24DE775EC53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41" name="组合 327">
            <a:extLst>
              <a:ext uri="{FF2B5EF4-FFF2-40B4-BE49-F238E27FC236}">
                <a16:creationId xmlns:a16="http://schemas.microsoft.com/office/drawing/2014/main" id="{31AC15F1-11E9-E9BF-E200-C2C8882F2A0A}"/>
              </a:ext>
            </a:extLst>
          </p:cNvPr>
          <p:cNvGrpSpPr>
            <a:grpSpLocks/>
          </p:cNvGrpSpPr>
          <p:nvPr/>
        </p:nvGrpSpPr>
        <p:grpSpPr bwMode="auto">
          <a:xfrm>
            <a:off x="7284541" y="4405656"/>
            <a:ext cx="293360" cy="643464"/>
            <a:chOff x="727075" y="3775076"/>
            <a:chExt cx="406400" cy="754063"/>
          </a:xfrm>
        </p:grpSpPr>
        <p:sp>
          <p:nvSpPr>
            <p:cNvPr id="142" name="Freeform 95">
              <a:extLst>
                <a:ext uri="{FF2B5EF4-FFF2-40B4-BE49-F238E27FC236}">
                  <a16:creationId xmlns:a16="http://schemas.microsoft.com/office/drawing/2014/main" id="{E92EFF14-0C28-80A2-492F-B8A149653DBF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96">
              <a:extLst>
                <a:ext uri="{FF2B5EF4-FFF2-40B4-BE49-F238E27FC236}">
                  <a16:creationId xmlns:a16="http://schemas.microsoft.com/office/drawing/2014/main" id="{C43AB031-5361-E4F4-A4DF-ABE619BA070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97">
              <a:extLst>
                <a:ext uri="{FF2B5EF4-FFF2-40B4-BE49-F238E27FC236}">
                  <a16:creationId xmlns:a16="http://schemas.microsoft.com/office/drawing/2014/main" id="{6F9DE15D-3342-42D0-3563-2126B9B3090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Freeform 98">
              <a:extLst>
                <a:ext uri="{FF2B5EF4-FFF2-40B4-BE49-F238E27FC236}">
                  <a16:creationId xmlns:a16="http://schemas.microsoft.com/office/drawing/2014/main" id="{AAA6E228-546D-3CB1-8BB4-504C54D3D1FE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99">
              <a:extLst>
                <a:ext uri="{FF2B5EF4-FFF2-40B4-BE49-F238E27FC236}">
                  <a16:creationId xmlns:a16="http://schemas.microsoft.com/office/drawing/2014/main" id="{3AE33AAC-8E0F-BCAC-AF38-2D1365949D63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100">
              <a:extLst>
                <a:ext uri="{FF2B5EF4-FFF2-40B4-BE49-F238E27FC236}">
                  <a16:creationId xmlns:a16="http://schemas.microsoft.com/office/drawing/2014/main" id="{D91225B8-67B0-2A0C-934A-5E0D8E14F771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101">
              <a:extLst>
                <a:ext uri="{FF2B5EF4-FFF2-40B4-BE49-F238E27FC236}">
                  <a16:creationId xmlns:a16="http://schemas.microsoft.com/office/drawing/2014/main" id="{0900911F-5B61-88A4-223D-A8B220A62336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49" name="直接连接符 148">
            <a:extLst>
              <a:ext uri="{FF2B5EF4-FFF2-40B4-BE49-F238E27FC236}">
                <a16:creationId xmlns:a16="http://schemas.microsoft.com/office/drawing/2014/main" id="{EAA6DFB3-DEA7-BEE4-7E6E-DC5EB3EB98F4}"/>
              </a:ext>
            </a:extLst>
          </p:cNvPr>
          <p:cNvCxnSpPr>
            <a:cxnSpLocks/>
          </p:cNvCxnSpPr>
          <p:nvPr/>
        </p:nvCxnSpPr>
        <p:spPr bwMode="auto">
          <a:xfrm flipV="1">
            <a:off x="7431896" y="3378714"/>
            <a:ext cx="0" cy="10282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0" name="文本框 149">
            <a:extLst>
              <a:ext uri="{FF2B5EF4-FFF2-40B4-BE49-F238E27FC236}">
                <a16:creationId xmlns:a16="http://schemas.microsoft.com/office/drawing/2014/main" id="{5FB0B943-C0F8-17CC-92C4-37B00DF4234F}"/>
              </a:ext>
            </a:extLst>
          </p:cNvPr>
          <p:cNvSpPr txBox="1"/>
          <p:nvPr/>
        </p:nvSpPr>
        <p:spPr>
          <a:xfrm>
            <a:off x="7833850" y="4485988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51" name="直接连接符 150">
            <a:extLst>
              <a:ext uri="{FF2B5EF4-FFF2-40B4-BE49-F238E27FC236}">
                <a16:creationId xmlns:a16="http://schemas.microsoft.com/office/drawing/2014/main" id="{A72C197A-EB30-BB0D-F681-5E8A3CF0F080}"/>
              </a:ext>
            </a:extLst>
          </p:cNvPr>
          <p:cNvCxnSpPr>
            <a:cxnSpLocks/>
          </p:cNvCxnSpPr>
          <p:nvPr/>
        </p:nvCxnSpPr>
        <p:spPr bwMode="auto">
          <a:xfrm flipV="1">
            <a:off x="7811472" y="1457350"/>
            <a:ext cx="1490528" cy="15850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52" name="文本框 151">
            <a:extLst>
              <a:ext uri="{FF2B5EF4-FFF2-40B4-BE49-F238E27FC236}">
                <a16:creationId xmlns:a16="http://schemas.microsoft.com/office/drawing/2014/main" id="{A689A7BA-1EE3-6BCE-B5B5-80AC0BC327D3}"/>
              </a:ext>
            </a:extLst>
          </p:cNvPr>
          <p:cNvSpPr txBox="1"/>
          <p:nvPr/>
        </p:nvSpPr>
        <p:spPr>
          <a:xfrm>
            <a:off x="6571755" y="3485050"/>
            <a:ext cx="136608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研发 </a:t>
            </a:r>
            <a:endParaRPr lang="en-US" altLang="zh-CN" sz="1200" dirty="0"/>
          </a:p>
          <a:p>
            <a:r>
              <a:rPr lang="en-US" altLang="zh-CN" sz="1200" dirty="0"/>
              <a:t>Access VLAN </a:t>
            </a:r>
            <a:r>
              <a:rPr lang="en-US" altLang="zh-CN" sz="1200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153" name="文本框 152">
            <a:extLst>
              <a:ext uri="{FF2B5EF4-FFF2-40B4-BE49-F238E27FC236}">
                <a16:creationId xmlns:a16="http://schemas.microsoft.com/office/drawing/2014/main" id="{6FEB89F7-74AF-81F5-D484-9D41554C4219}"/>
              </a:ext>
            </a:extLst>
          </p:cNvPr>
          <p:cNvSpPr txBox="1"/>
          <p:nvPr/>
        </p:nvSpPr>
        <p:spPr>
          <a:xfrm>
            <a:off x="7330376" y="2439298"/>
            <a:ext cx="840295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</a:t>
            </a:r>
            <a:r>
              <a:rPr lang="en-US" altLang="zh-CN" sz="1200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154" name="文本框 153">
            <a:extLst>
              <a:ext uri="{FF2B5EF4-FFF2-40B4-BE49-F238E27FC236}">
                <a16:creationId xmlns:a16="http://schemas.microsoft.com/office/drawing/2014/main" id="{802FEF11-E97D-02F8-99BD-FE840BE803B5}"/>
              </a:ext>
            </a:extLst>
          </p:cNvPr>
          <p:cNvSpPr txBox="1"/>
          <p:nvPr/>
        </p:nvSpPr>
        <p:spPr>
          <a:xfrm>
            <a:off x="8661718" y="3443113"/>
            <a:ext cx="136608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研发 </a:t>
            </a:r>
            <a:endParaRPr lang="en-US" altLang="zh-CN" sz="1200" dirty="0"/>
          </a:p>
          <a:p>
            <a:r>
              <a:rPr lang="en-US" altLang="zh-CN" sz="1200" dirty="0"/>
              <a:t>Access VLAN </a:t>
            </a:r>
            <a:r>
              <a:rPr lang="en-US" altLang="zh-CN" sz="1200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155" name="文本框 154">
            <a:extLst>
              <a:ext uri="{FF2B5EF4-FFF2-40B4-BE49-F238E27FC236}">
                <a16:creationId xmlns:a16="http://schemas.microsoft.com/office/drawing/2014/main" id="{4A58FDA0-05EF-8B6A-B1CC-63A792F831AA}"/>
              </a:ext>
            </a:extLst>
          </p:cNvPr>
          <p:cNvSpPr txBox="1"/>
          <p:nvPr/>
        </p:nvSpPr>
        <p:spPr>
          <a:xfrm>
            <a:off x="8249767" y="1495908"/>
            <a:ext cx="840295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</a:t>
            </a:r>
            <a:r>
              <a:rPr lang="en-US" altLang="zh-CN" sz="1200" b="1" dirty="0">
                <a:solidFill>
                  <a:srgbClr val="7030A0"/>
                </a:solidFill>
              </a:rPr>
              <a:t>10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62D72539-4509-2903-67AC-C83A406646DF}"/>
              </a:ext>
            </a:extLst>
          </p:cNvPr>
          <p:cNvSpPr txBox="1"/>
          <p:nvPr/>
        </p:nvSpPr>
        <p:spPr>
          <a:xfrm>
            <a:off x="9335135" y="1515052"/>
            <a:ext cx="1055097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10 </a:t>
            </a:r>
            <a:r>
              <a:rPr lang="en-US" altLang="zh-CN" sz="1200" b="1" dirty="0">
                <a:solidFill>
                  <a:schemeClr val="tx2"/>
                </a:solidFill>
              </a:rPr>
              <a:t>20</a:t>
            </a:r>
          </a:p>
        </p:txBody>
      </p:sp>
      <p:sp>
        <p:nvSpPr>
          <p:cNvPr id="157" name="文本框 156">
            <a:extLst>
              <a:ext uri="{FF2B5EF4-FFF2-40B4-BE49-F238E27FC236}">
                <a16:creationId xmlns:a16="http://schemas.microsoft.com/office/drawing/2014/main" id="{74B50465-9513-E282-EB03-5955FA1E8202}"/>
              </a:ext>
            </a:extLst>
          </p:cNvPr>
          <p:cNvSpPr txBox="1"/>
          <p:nvPr/>
        </p:nvSpPr>
        <p:spPr>
          <a:xfrm>
            <a:off x="9741541" y="2435956"/>
            <a:ext cx="1055097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10 </a:t>
            </a:r>
            <a:r>
              <a:rPr lang="en-US" altLang="zh-CN" sz="1200" b="1" dirty="0">
                <a:solidFill>
                  <a:schemeClr val="tx2"/>
                </a:solidFill>
              </a:rPr>
              <a:t>20</a:t>
            </a:r>
          </a:p>
        </p:txBody>
      </p:sp>
      <p:sp>
        <p:nvSpPr>
          <p:cNvPr id="158" name="文本框 157">
            <a:extLst>
              <a:ext uri="{FF2B5EF4-FFF2-40B4-BE49-F238E27FC236}">
                <a16:creationId xmlns:a16="http://schemas.microsoft.com/office/drawing/2014/main" id="{901C9BC4-A0FD-4898-1A8E-1A9FB01C2C91}"/>
              </a:ext>
            </a:extLst>
          </p:cNvPr>
          <p:cNvSpPr txBox="1"/>
          <p:nvPr/>
        </p:nvSpPr>
        <p:spPr>
          <a:xfrm>
            <a:off x="10197689" y="3450767"/>
            <a:ext cx="136608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财务 </a:t>
            </a:r>
            <a:endParaRPr lang="en-US" altLang="zh-CN" sz="1200" dirty="0"/>
          </a:p>
          <a:p>
            <a:r>
              <a:rPr lang="en-US" altLang="zh-CN" sz="1200" dirty="0"/>
              <a:t>Access VLAN </a:t>
            </a:r>
            <a:r>
              <a:rPr lang="en-US" altLang="zh-CN" sz="1200" b="1" dirty="0">
                <a:solidFill>
                  <a:schemeClr val="tx2"/>
                </a:solidFill>
              </a:rPr>
              <a:t>20</a:t>
            </a:r>
          </a:p>
        </p:txBody>
      </p:sp>
      <p:sp>
        <p:nvSpPr>
          <p:cNvPr id="159" name="文本框 158">
            <a:extLst>
              <a:ext uri="{FF2B5EF4-FFF2-40B4-BE49-F238E27FC236}">
                <a16:creationId xmlns:a16="http://schemas.microsoft.com/office/drawing/2014/main" id="{7D1A91FE-26A2-B411-8FB1-71D1DD302362}"/>
              </a:ext>
            </a:extLst>
          </p:cNvPr>
          <p:cNvSpPr txBox="1"/>
          <p:nvPr/>
        </p:nvSpPr>
        <p:spPr>
          <a:xfrm>
            <a:off x="6249927" y="2749923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Switch 1</a:t>
            </a:r>
            <a:endParaRPr lang="zh-CN" altLang="en-US" dirty="0"/>
          </a:p>
        </p:txBody>
      </p:sp>
      <p:sp>
        <p:nvSpPr>
          <p:cNvPr id="160" name="文本框 159">
            <a:extLst>
              <a:ext uri="{FF2B5EF4-FFF2-40B4-BE49-F238E27FC236}">
                <a16:creationId xmlns:a16="http://schemas.microsoft.com/office/drawing/2014/main" id="{20A7F58F-3111-89F3-9D44-1509DD1816D0}"/>
              </a:ext>
            </a:extLst>
          </p:cNvPr>
          <p:cNvSpPr txBox="1"/>
          <p:nvPr/>
        </p:nvSpPr>
        <p:spPr>
          <a:xfrm>
            <a:off x="10708226" y="2785463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Switch 2</a:t>
            </a:r>
            <a:endParaRPr lang="zh-CN" altLang="en-US" dirty="0"/>
          </a:p>
        </p:txBody>
      </p:sp>
      <p:sp>
        <p:nvSpPr>
          <p:cNvPr id="161" name="文本框 160">
            <a:extLst>
              <a:ext uri="{FF2B5EF4-FFF2-40B4-BE49-F238E27FC236}">
                <a16:creationId xmlns:a16="http://schemas.microsoft.com/office/drawing/2014/main" id="{E1576E24-7D29-F12D-26EE-A8FB2295D422}"/>
              </a:ext>
            </a:extLst>
          </p:cNvPr>
          <p:cNvSpPr txBox="1"/>
          <p:nvPr/>
        </p:nvSpPr>
        <p:spPr>
          <a:xfrm>
            <a:off x="9536540" y="711318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Switch 3</a:t>
            </a:r>
            <a:endParaRPr lang="zh-CN" altLang="en-US" dirty="0"/>
          </a:p>
        </p:txBody>
      </p:sp>
      <p:sp>
        <p:nvSpPr>
          <p:cNvPr id="162" name="文本框 161">
            <a:extLst>
              <a:ext uri="{FF2B5EF4-FFF2-40B4-BE49-F238E27FC236}">
                <a16:creationId xmlns:a16="http://schemas.microsoft.com/office/drawing/2014/main" id="{AA4CBD90-63E5-DE9D-201B-7465086C1424}"/>
              </a:ext>
            </a:extLst>
          </p:cNvPr>
          <p:cNvSpPr txBox="1"/>
          <p:nvPr/>
        </p:nvSpPr>
        <p:spPr>
          <a:xfrm>
            <a:off x="7545037" y="4353171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PC1</a:t>
            </a:r>
            <a:endParaRPr lang="zh-CN" altLang="en-US" dirty="0"/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E1408E28-775F-71C4-0E82-E3C1E27C355E}"/>
              </a:ext>
            </a:extLst>
          </p:cNvPr>
          <p:cNvSpPr txBox="1"/>
          <p:nvPr/>
        </p:nvSpPr>
        <p:spPr>
          <a:xfrm>
            <a:off x="8895242" y="428352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PC2</a:t>
            </a:r>
            <a:endParaRPr lang="zh-CN" altLang="en-US" dirty="0"/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E2A6CD1C-C5B2-2298-C6BD-0C17564A1892}"/>
              </a:ext>
            </a:extLst>
          </p:cNvPr>
          <p:cNvSpPr txBox="1"/>
          <p:nvPr/>
        </p:nvSpPr>
        <p:spPr>
          <a:xfrm>
            <a:off x="10152430" y="4268204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5882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目录：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实验概述</a:t>
            </a:r>
            <a:endParaRPr lang="en-US" altLang="zh-CN" sz="2400" dirty="0"/>
          </a:p>
          <a:p>
            <a:r>
              <a:rPr lang="zh-CN" altLang="en-US" sz="2400" dirty="0"/>
              <a:t>实验二 连通：物理连通性</a:t>
            </a:r>
            <a:r>
              <a:rPr lang="en-US" altLang="zh-CN" sz="2400" dirty="0"/>
              <a:t>(</a:t>
            </a:r>
            <a:r>
              <a:rPr lang="zh-CN" altLang="en-US" sz="2400" dirty="0"/>
              <a:t>以太网线互连：物理层</a:t>
            </a:r>
            <a:r>
              <a:rPr lang="en-US" altLang="zh-CN" sz="2400" dirty="0"/>
              <a:t>L1)</a:t>
            </a:r>
            <a:endParaRPr lang="zh-CN" altLang="en-US" sz="2400" dirty="0"/>
          </a:p>
          <a:p>
            <a:r>
              <a:rPr lang="zh-CN" altLang="en-US" sz="2400" b="1" dirty="0">
                <a:solidFill>
                  <a:srgbClr val="C00000"/>
                </a:solidFill>
              </a:rPr>
              <a:t>实验三 链接：数据帧交互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zh-CN" altLang="en-US" sz="2400" b="1" dirty="0">
                <a:solidFill>
                  <a:srgbClr val="C00000"/>
                </a:solidFill>
              </a:rPr>
              <a:t>以太网：链路层</a:t>
            </a:r>
            <a:r>
              <a:rPr lang="en-US" altLang="zh-CN" sz="2400" b="1" dirty="0">
                <a:solidFill>
                  <a:srgbClr val="C00000"/>
                </a:solidFill>
              </a:rPr>
              <a:t>L2)</a:t>
            </a:r>
          </a:p>
          <a:p>
            <a:r>
              <a:rPr lang="zh-CN" altLang="en-US" sz="2400" dirty="0"/>
              <a:t>实验四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zh-CN" altLang="en-US" sz="2400" dirty="0"/>
              <a:t>网络：网络选路</a:t>
            </a:r>
            <a:r>
              <a:rPr lang="en-US" altLang="zh-CN" sz="2400" dirty="0"/>
              <a:t>(IP</a:t>
            </a:r>
            <a:r>
              <a:rPr lang="zh-CN" altLang="en-US" sz="2400" dirty="0"/>
              <a:t>路由：网络层</a:t>
            </a:r>
            <a:r>
              <a:rPr lang="en-US" altLang="zh-CN" sz="2400" dirty="0"/>
              <a:t>L3)</a:t>
            </a:r>
          </a:p>
          <a:p>
            <a:r>
              <a:rPr lang="zh-CN" altLang="en-US" sz="2400" dirty="0"/>
              <a:t>选做  应用</a:t>
            </a:r>
            <a:r>
              <a:rPr lang="en-US" altLang="zh-CN" sz="2400" dirty="0"/>
              <a:t>*</a:t>
            </a:r>
            <a:r>
              <a:rPr lang="zh-CN" altLang="en-US" sz="2400" dirty="0"/>
              <a:t>：业务互联</a:t>
            </a:r>
            <a:r>
              <a:rPr lang="en-US" altLang="zh-CN" sz="2400" dirty="0"/>
              <a:t>(</a:t>
            </a:r>
            <a:r>
              <a:rPr lang="en-US" altLang="zh-CN" sz="2400" dirty="0" err="1"/>
              <a:t>Web+http+TCP</a:t>
            </a:r>
            <a:r>
              <a:rPr lang="zh-CN" altLang="en-US" sz="2400" dirty="0"/>
              <a:t>：传输层</a:t>
            </a:r>
            <a:r>
              <a:rPr lang="en-US" altLang="zh-CN" sz="2400" dirty="0"/>
              <a:t>&amp;</a:t>
            </a:r>
            <a:r>
              <a:rPr lang="zh-CN" altLang="en-US" sz="2400" dirty="0"/>
              <a:t>应用层</a:t>
            </a:r>
            <a:r>
              <a:rPr lang="en-US" altLang="zh-CN" sz="2400" dirty="0"/>
              <a:t>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27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09594237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3.1</a:t>
            </a:r>
            <a:r>
              <a:rPr lang="zh-CN" altLang="en-US" dirty="0"/>
              <a:t>：使用</a:t>
            </a:r>
            <a:r>
              <a:rPr lang="en-US" altLang="zh-CN" dirty="0"/>
              <a:t>L2</a:t>
            </a:r>
            <a:r>
              <a:rPr lang="zh-CN" altLang="en-US" dirty="0"/>
              <a:t>交换机</a:t>
            </a:r>
            <a:r>
              <a:rPr lang="en-US" altLang="zh-CN" dirty="0"/>
              <a:t>+L3</a:t>
            </a:r>
            <a:r>
              <a:rPr lang="zh-CN" altLang="en-US" dirty="0"/>
              <a:t>交换机组网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28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4675" y="1080650"/>
            <a:ext cx="7147348" cy="5417863"/>
          </a:xfrm>
        </p:spPr>
        <p:txBody>
          <a:bodyPr/>
          <a:lstStyle/>
          <a:p>
            <a:r>
              <a:rPr lang="zh-CN" altLang="en-US" sz="1600" dirty="0"/>
              <a:t>场景：网络规模再扩大，</a:t>
            </a:r>
            <a:r>
              <a:rPr lang="en-US" altLang="zh-CN" sz="1600" dirty="0"/>
              <a:t>&gt;500 PC</a:t>
            </a:r>
            <a:r>
              <a:rPr lang="zh-CN" altLang="en-US" sz="1600" dirty="0"/>
              <a:t>。交换机支持</a:t>
            </a:r>
            <a:r>
              <a:rPr lang="en-US" altLang="zh-CN" sz="1600" dirty="0"/>
              <a:t>IP</a:t>
            </a:r>
            <a:r>
              <a:rPr lang="zh-CN" altLang="en-US" sz="1600" dirty="0"/>
              <a:t>转发，降低组网成本</a:t>
            </a:r>
            <a:endParaRPr lang="en-US" altLang="zh-CN" sz="1600" dirty="0"/>
          </a:p>
          <a:p>
            <a:pPr lvl="1"/>
            <a:r>
              <a:rPr lang="zh-CN" altLang="en-US" sz="1400" dirty="0"/>
              <a:t>超多</a:t>
            </a:r>
            <a:r>
              <a:rPr lang="en-US" altLang="zh-CN" sz="1400" dirty="0"/>
              <a:t>PC</a:t>
            </a:r>
            <a:r>
              <a:rPr lang="zh-CN" altLang="en-US" sz="1400" dirty="0"/>
              <a:t>机 </a:t>
            </a:r>
            <a:r>
              <a:rPr lang="en-US" altLang="zh-CN" sz="1400" dirty="0"/>
              <a:t>IP</a:t>
            </a:r>
            <a:r>
              <a:rPr lang="zh-CN" altLang="en-US" sz="1400" dirty="0"/>
              <a:t>互联组网</a:t>
            </a:r>
            <a:endParaRPr lang="en-US" altLang="zh-CN" sz="1400" dirty="0"/>
          </a:p>
          <a:p>
            <a:pPr lvl="1"/>
            <a:r>
              <a:rPr lang="zh-CN" altLang="en-US" sz="1400" dirty="0"/>
              <a:t>限制二层广播域</a:t>
            </a:r>
            <a:endParaRPr lang="en-US" altLang="zh-CN" sz="1400" dirty="0"/>
          </a:p>
          <a:p>
            <a:pPr lvl="1"/>
            <a:r>
              <a:rPr lang="zh-CN" altLang="en-US" sz="1400" dirty="0"/>
              <a:t>动态管理</a:t>
            </a:r>
            <a:r>
              <a:rPr lang="en-US" altLang="zh-CN" sz="1400" dirty="0"/>
              <a:t>IP</a:t>
            </a:r>
            <a:r>
              <a:rPr lang="zh-CN" altLang="en-US" sz="1400" dirty="0"/>
              <a:t>地址</a:t>
            </a:r>
            <a:endParaRPr lang="en-US" altLang="zh-CN" sz="1400" dirty="0"/>
          </a:p>
          <a:p>
            <a:r>
              <a:rPr lang="zh-CN" altLang="en-US" sz="1600" dirty="0"/>
              <a:t>实施方案：</a:t>
            </a:r>
            <a:endParaRPr lang="en-US" altLang="zh-CN" sz="1600" dirty="0"/>
          </a:p>
          <a:p>
            <a:pPr lvl="2"/>
            <a:r>
              <a:rPr lang="en-US" altLang="zh-CN" sz="1200" dirty="0"/>
              <a:t>3 PC</a:t>
            </a:r>
            <a:r>
              <a:rPr lang="zh-CN" altLang="en-US" sz="1200" dirty="0"/>
              <a:t>机使用</a:t>
            </a:r>
            <a:r>
              <a:rPr lang="en-US" altLang="zh-CN" sz="1200" dirty="0"/>
              <a:t>IP</a:t>
            </a:r>
            <a:r>
              <a:rPr lang="zh-CN" altLang="en-US" sz="1200" dirty="0"/>
              <a:t>协议，</a:t>
            </a:r>
            <a:r>
              <a:rPr lang="en-US" altLang="zh-CN" sz="1200" dirty="0">
                <a:highlight>
                  <a:srgbClr val="FFFF00"/>
                </a:highlight>
              </a:rPr>
              <a:t>DHCP</a:t>
            </a:r>
            <a:r>
              <a:rPr lang="zh-CN" altLang="en-US" sz="1200" dirty="0">
                <a:highlight>
                  <a:srgbClr val="FFFF00"/>
                </a:highlight>
              </a:rPr>
              <a:t>动态分配</a:t>
            </a:r>
            <a:r>
              <a:rPr lang="en-US" altLang="zh-CN" sz="1200" dirty="0">
                <a:highlight>
                  <a:srgbClr val="FFFF00"/>
                </a:highlight>
              </a:rPr>
              <a:t>IP</a:t>
            </a:r>
            <a:r>
              <a:rPr lang="zh-CN" altLang="en-US" sz="1200" dirty="0">
                <a:highlight>
                  <a:srgbClr val="FFFF00"/>
                </a:highlight>
              </a:rPr>
              <a:t>地址</a:t>
            </a:r>
            <a:endParaRPr lang="en-US" altLang="zh-CN" sz="1000" dirty="0">
              <a:highlight>
                <a:srgbClr val="FFFF00"/>
              </a:highlight>
            </a:endParaRPr>
          </a:p>
          <a:p>
            <a:pPr lvl="2"/>
            <a:r>
              <a:rPr lang="en-US" altLang="zh-CN" sz="1200" dirty="0"/>
              <a:t>PC</a:t>
            </a:r>
            <a:r>
              <a:rPr lang="zh-CN" altLang="en-US" sz="1200" dirty="0"/>
              <a:t>机使用有线网卡，使用网线，接入临近</a:t>
            </a:r>
            <a:r>
              <a:rPr lang="en-US" altLang="zh-CN" sz="1200" dirty="0"/>
              <a:t>L2</a:t>
            </a:r>
            <a:r>
              <a:rPr lang="zh-CN" altLang="en-US" sz="1200" dirty="0"/>
              <a:t>交换机</a:t>
            </a:r>
            <a:endParaRPr lang="en-US" altLang="zh-CN" sz="1200" dirty="0"/>
          </a:p>
          <a:p>
            <a:pPr lvl="2"/>
            <a:r>
              <a:rPr lang="en-US" altLang="zh-CN" sz="1200" dirty="0"/>
              <a:t>L2</a:t>
            </a:r>
            <a:r>
              <a:rPr lang="zh-CN" altLang="en-US" sz="1200" dirty="0"/>
              <a:t>交换机间通过</a:t>
            </a:r>
            <a:r>
              <a:rPr lang="en-US" altLang="zh-CN" sz="1200" dirty="0"/>
              <a:t>L3</a:t>
            </a:r>
            <a:r>
              <a:rPr lang="zh-CN" altLang="en-US" sz="1200" dirty="0"/>
              <a:t>交换机互联</a:t>
            </a:r>
            <a:endParaRPr lang="en-US" altLang="zh-CN" sz="1200" dirty="0"/>
          </a:p>
          <a:p>
            <a:pPr lvl="2"/>
            <a:r>
              <a:rPr lang="en-US" altLang="zh-CN" sz="1200" dirty="0">
                <a:highlight>
                  <a:srgbClr val="FFFF00"/>
                </a:highlight>
              </a:rPr>
              <a:t>L3</a:t>
            </a:r>
            <a:r>
              <a:rPr lang="zh-CN" altLang="en-US" sz="1200" dirty="0">
                <a:highlight>
                  <a:srgbClr val="FFFF00"/>
                </a:highlight>
              </a:rPr>
              <a:t>交换机配置</a:t>
            </a:r>
            <a:r>
              <a:rPr lang="en-US" altLang="zh-CN" sz="1200" dirty="0">
                <a:highlight>
                  <a:srgbClr val="FFFF00"/>
                </a:highlight>
              </a:rPr>
              <a:t>VLANIF</a:t>
            </a:r>
            <a:r>
              <a:rPr lang="zh-CN" altLang="en-US" sz="1200" dirty="0">
                <a:highlight>
                  <a:srgbClr val="FFFF00"/>
                </a:highlight>
              </a:rPr>
              <a:t>，做</a:t>
            </a:r>
            <a:r>
              <a:rPr lang="en-US" altLang="zh-CN" sz="1200" dirty="0">
                <a:highlight>
                  <a:srgbClr val="FFFF00"/>
                </a:highlight>
              </a:rPr>
              <a:t>PC</a:t>
            </a:r>
            <a:r>
              <a:rPr lang="zh-CN" altLang="en-US" sz="1200" dirty="0">
                <a:highlight>
                  <a:srgbClr val="FFFF00"/>
                </a:highlight>
              </a:rPr>
              <a:t>机网关，并启用</a:t>
            </a:r>
            <a:r>
              <a:rPr lang="en-US" altLang="zh-CN" sz="1200" dirty="0">
                <a:highlight>
                  <a:srgbClr val="FFFF00"/>
                </a:highlight>
              </a:rPr>
              <a:t>DHCP server</a:t>
            </a:r>
            <a:r>
              <a:rPr lang="zh-CN" altLang="en-US" sz="1200" dirty="0">
                <a:highlight>
                  <a:srgbClr val="FFFF00"/>
                </a:highlight>
              </a:rPr>
              <a:t>为</a:t>
            </a:r>
            <a:r>
              <a:rPr lang="en-US" altLang="zh-CN" sz="1200" dirty="0">
                <a:highlight>
                  <a:srgbClr val="FFFF00"/>
                </a:highlight>
              </a:rPr>
              <a:t>PC</a:t>
            </a:r>
            <a:r>
              <a:rPr lang="zh-CN" altLang="en-US" sz="1200" dirty="0">
                <a:highlight>
                  <a:srgbClr val="FFFF00"/>
                </a:highlight>
              </a:rPr>
              <a:t>机分配地址</a:t>
            </a:r>
            <a:endParaRPr lang="en-US" altLang="zh-CN" sz="1200" dirty="0">
              <a:highlight>
                <a:srgbClr val="FFFF00"/>
              </a:highlight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验收：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en-US" altLang="zh-CN" sz="1400" dirty="0">
                <a:highlight>
                  <a:srgbClr val="FFFF00"/>
                </a:highlight>
              </a:rPr>
              <a:t>PC</a:t>
            </a:r>
            <a:r>
              <a:rPr lang="zh-CN" altLang="en-US" sz="1400" dirty="0">
                <a:highlight>
                  <a:srgbClr val="FFFF00"/>
                </a:highlight>
              </a:rPr>
              <a:t>机可以获取</a:t>
            </a:r>
            <a:r>
              <a:rPr lang="en-US" altLang="zh-CN" sz="1400" dirty="0">
                <a:highlight>
                  <a:srgbClr val="FFFF00"/>
                </a:highlight>
              </a:rPr>
              <a:t>IP</a:t>
            </a:r>
            <a:r>
              <a:rPr lang="zh-CN" altLang="en-US" sz="1400" dirty="0">
                <a:highlight>
                  <a:srgbClr val="FFFF00"/>
                </a:highlight>
              </a:rPr>
              <a:t>地址。抓包分析</a:t>
            </a:r>
            <a:r>
              <a:rPr lang="en-US" altLang="zh-CN" sz="1400" dirty="0">
                <a:highlight>
                  <a:srgbClr val="FFFF00"/>
                </a:highlight>
              </a:rPr>
              <a:t>DHCP</a:t>
            </a:r>
            <a:r>
              <a:rPr lang="zh-CN" altLang="en-US" sz="1400" dirty="0">
                <a:highlight>
                  <a:srgbClr val="FFFF00"/>
                </a:highlight>
              </a:rPr>
              <a:t>交互过程</a:t>
            </a:r>
            <a:endParaRPr lang="en-US" altLang="zh-CN" sz="1400" dirty="0">
              <a:highlight>
                <a:srgbClr val="FFFF00"/>
              </a:highlight>
            </a:endParaRPr>
          </a:p>
          <a:p>
            <a:pPr lvl="1">
              <a:defRPr/>
            </a:pPr>
            <a:r>
              <a:rPr lang="en-US" altLang="zh-CN" sz="1400" dirty="0"/>
              <a:t>PC</a:t>
            </a:r>
            <a:r>
              <a:rPr lang="zh-CN" altLang="en-US" sz="1400" dirty="0"/>
              <a:t>机可以互</a:t>
            </a:r>
            <a:r>
              <a:rPr lang="en-US" altLang="zh-CN" sz="1400" dirty="0"/>
              <a:t>ping</a:t>
            </a:r>
          </a:p>
          <a:p>
            <a:pPr lvl="1">
              <a:defRPr/>
            </a:pPr>
            <a:r>
              <a:rPr lang="zh-CN" altLang="en-US" sz="1400" dirty="0"/>
              <a:t>抓包分析</a:t>
            </a:r>
            <a:r>
              <a:rPr lang="en-US" altLang="zh-CN" sz="1400" dirty="0"/>
              <a:t>PC</a:t>
            </a:r>
            <a:r>
              <a:rPr lang="zh-CN" altLang="en-US" sz="1400" dirty="0"/>
              <a:t>机收到的数据包与实验</a:t>
            </a:r>
            <a:r>
              <a:rPr lang="en-US" altLang="zh-CN" sz="1400" dirty="0"/>
              <a:t>3</a:t>
            </a:r>
            <a:r>
              <a:rPr lang="zh-CN" altLang="en-US" sz="1400" dirty="0"/>
              <a:t>时有何差异？</a:t>
            </a:r>
            <a:endParaRPr lang="en-US" altLang="zh-CN" sz="1400" dirty="0"/>
          </a:p>
          <a:p>
            <a:pPr lvl="1">
              <a:defRPr/>
            </a:pPr>
            <a:r>
              <a:rPr lang="zh-CN" altLang="en-US" sz="1400" dirty="0"/>
              <a:t>查看路由器上路由情况：</a:t>
            </a:r>
            <a:r>
              <a:rPr lang="en-US" altLang="zh-CN" sz="1400" dirty="0"/>
              <a:t>display </a:t>
            </a:r>
            <a:r>
              <a:rPr lang="en-US" altLang="zh-CN" sz="1400" dirty="0" err="1"/>
              <a:t>ip</a:t>
            </a:r>
            <a:r>
              <a:rPr lang="en-US" altLang="zh-CN" sz="1400" dirty="0"/>
              <a:t> routing-table</a:t>
            </a:r>
            <a:endParaRPr lang="en-US" altLang="zh-CN" sz="1000" dirty="0"/>
          </a:p>
          <a:p>
            <a:pPr marL="801687" lvl="2" indent="0">
              <a:buNone/>
            </a:pPr>
            <a:r>
              <a:rPr lang="zh-CN" altLang="en-US" sz="1200" dirty="0"/>
              <a:t>注意查看，路由器如何知道</a:t>
            </a:r>
            <a:r>
              <a:rPr lang="en-US" altLang="zh-CN" sz="1200" dirty="0"/>
              <a:t>VLANIF</a:t>
            </a:r>
            <a:r>
              <a:rPr lang="zh-CN" altLang="en-US" sz="1200" dirty="0"/>
              <a:t>下的网段路由？</a:t>
            </a:r>
            <a:endParaRPr lang="en-US" altLang="zh-CN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AA3BE48-7EAD-AC0F-E4C9-13E740204EAD}"/>
              </a:ext>
            </a:extLst>
          </p:cNvPr>
          <p:cNvSpPr txBox="1"/>
          <p:nvPr/>
        </p:nvSpPr>
        <p:spPr>
          <a:xfrm>
            <a:off x="6813156" y="4703137"/>
            <a:ext cx="4965100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实验思考：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VLANIF </a:t>
            </a:r>
            <a:r>
              <a:rPr lang="zh-CN" altLang="en-US" dirty="0"/>
              <a:t>与</a:t>
            </a:r>
            <a:r>
              <a:rPr lang="en-US" altLang="zh-CN" dirty="0"/>
              <a:t>VLAN</a:t>
            </a:r>
            <a:r>
              <a:rPr lang="zh-CN" altLang="en-US" dirty="0"/>
              <a:t>的关系如何？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</a:t>
            </a:r>
            <a:r>
              <a:rPr lang="en-US" altLang="zh-CN" dirty="0"/>
              <a:t>VLANIF </a:t>
            </a:r>
            <a:r>
              <a:rPr lang="zh-CN" altLang="en-US" dirty="0"/>
              <a:t>与物理接口有什么关系？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进阶思考：接口地址配置不了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、同一</a:t>
            </a:r>
            <a:r>
              <a:rPr lang="en-US" altLang="zh-CN" dirty="0"/>
              <a:t>L3</a:t>
            </a:r>
            <a:r>
              <a:rPr lang="zh-CN" altLang="en-US" dirty="0"/>
              <a:t>交换机 </a:t>
            </a:r>
            <a:r>
              <a:rPr lang="en-US" altLang="zh-CN" dirty="0"/>
              <a:t>VLANIF10 </a:t>
            </a:r>
            <a:r>
              <a:rPr lang="zh-CN" altLang="en-US" dirty="0"/>
              <a:t>和</a:t>
            </a:r>
            <a:r>
              <a:rPr lang="en-US" altLang="zh-CN" dirty="0"/>
              <a:t>VLANIF20 </a:t>
            </a:r>
            <a:r>
              <a:rPr lang="zh-CN" altLang="en-US" dirty="0"/>
              <a:t>可以配置相同的网段吗？ </a:t>
            </a:r>
            <a:endParaRPr lang="en-US" altLang="zh-CN" dirty="0"/>
          </a:p>
        </p:txBody>
      </p:sp>
      <p:grpSp>
        <p:nvGrpSpPr>
          <p:cNvPr id="29" name="组合 327">
            <a:extLst>
              <a:ext uri="{FF2B5EF4-FFF2-40B4-BE49-F238E27FC236}">
                <a16:creationId xmlns:a16="http://schemas.microsoft.com/office/drawing/2014/main" id="{845B4045-83A7-30D5-D857-C6E7E9F99466}"/>
              </a:ext>
            </a:extLst>
          </p:cNvPr>
          <p:cNvGrpSpPr>
            <a:grpSpLocks/>
          </p:cNvGrpSpPr>
          <p:nvPr/>
        </p:nvGrpSpPr>
        <p:grpSpPr bwMode="auto">
          <a:xfrm>
            <a:off x="9361535" y="3924898"/>
            <a:ext cx="293360" cy="643464"/>
            <a:chOff x="727075" y="3775076"/>
            <a:chExt cx="406400" cy="754063"/>
          </a:xfrm>
        </p:grpSpPr>
        <p:sp>
          <p:nvSpPr>
            <p:cNvPr id="30" name="Freeform 95">
              <a:extLst>
                <a:ext uri="{FF2B5EF4-FFF2-40B4-BE49-F238E27FC236}">
                  <a16:creationId xmlns:a16="http://schemas.microsoft.com/office/drawing/2014/main" id="{E44C3FCF-D05C-CBF9-56DF-47B195F4A2C7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51" name="Freeform 96">
              <a:extLst>
                <a:ext uri="{FF2B5EF4-FFF2-40B4-BE49-F238E27FC236}">
                  <a16:creationId xmlns:a16="http://schemas.microsoft.com/office/drawing/2014/main" id="{5F51CA9B-905F-792C-3948-D28EFCCA24A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5" name="Freeform 97">
              <a:extLst>
                <a:ext uri="{FF2B5EF4-FFF2-40B4-BE49-F238E27FC236}">
                  <a16:creationId xmlns:a16="http://schemas.microsoft.com/office/drawing/2014/main" id="{DF88D081-DEFF-C6F0-1418-49D4CA6D90C2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6" name="Freeform 98">
              <a:extLst>
                <a:ext uri="{FF2B5EF4-FFF2-40B4-BE49-F238E27FC236}">
                  <a16:creationId xmlns:a16="http://schemas.microsoft.com/office/drawing/2014/main" id="{83255280-4E6A-4B0B-4A39-265CC37E242A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69" name="Freeform 99">
              <a:extLst>
                <a:ext uri="{FF2B5EF4-FFF2-40B4-BE49-F238E27FC236}">
                  <a16:creationId xmlns:a16="http://schemas.microsoft.com/office/drawing/2014/main" id="{E50DF98F-AED5-D8D9-C844-35800C3A9D4F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2" name="Freeform 100">
              <a:extLst>
                <a:ext uri="{FF2B5EF4-FFF2-40B4-BE49-F238E27FC236}">
                  <a16:creationId xmlns:a16="http://schemas.microsoft.com/office/drawing/2014/main" id="{23966A20-386B-BF30-C690-0D91070B60FC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76" name="Freeform 101">
              <a:extLst>
                <a:ext uri="{FF2B5EF4-FFF2-40B4-BE49-F238E27FC236}">
                  <a16:creationId xmlns:a16="http://schemas.microsoft.com/office/drawing/2014/main" id="{A96DCA52-B7A3-31F0-DAB2-42266E2707C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96" name="直接连接符 95">
            <a:extLst>
              <a:ext uri="{FF2B5EF4-FFF2-40B4-BE49-F238E27FC236}">
                <a16:creationId xmlns:a16="http://schemas.microsoft.com/office/drawing/2014/main" id="{04592D52-D582-57F0-480A-18F37465AD53}"/>
              </a:ext>
            </a:extLst>
          </p:cNvPr>
          <p:cNvCxnSpPr>
            <a:cxnSpLocks/>
          </p:cNvCxnSpPr>
          <p:nvPr/>
        </p:nvCxnSpPr>
        <p:spPr bwMode="auto">
          <a:xfrm flipV="1">
            <a:off x="9508890" y="2938238"/>
            <a:ext cx="297897" cy="98794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grpSp>
        <p:nvGrpSpPr>
          <p:cNvPr id="97" name="组合 315">
            <a:extLst>
              <a:ext uri="{FF2B5EF4-FFF2-40B4-BE49-F238E27FC236}">
                <a16:creationId xmlns:a16="http://schemas.microsoft.com/office/drawing/2014/main" id="{5B205F7A-00A9-3826-C7A4-9F43067646EA}"/>
              </a:ext>
            </a:extLst>
          </p:cNvPr>
          <p:cNvGrpSpPr>
            <a:grpSpLocks/>
          </p:cNvGrpSpPr>
          <p:nvPr/>
        </p:nvGrpSpPr>
        <p:grpSpPr bwMode="auto">
          <a:xfrm>
            <a:off x="9086276" y="2560765"/>
            <a:ext cx="1500158" cy="387077"/>
            <a:chOff x="2851150" y="1166813"/>
            <a:chExt cx="923925" cy="203200"/>
          </a:xfrm>
        </p:grpSpPr>
        <p:sp>
          <p:nvSpPr>
            <p:cNvPr id="98" name="Freeform 240">
              <a:extLst>
                <a:ext uri="{FF2B5EF4-FFF2-40B4-BE49-F238E27FC236}">
                  <a16:creationId xmlns:a16="http://schemas.microsoft.com/office/drawing/2014/main" id="{3489125D-2BAF-6B16-172D-26937A9D06A8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99" name="Freeform 241">
              <a:extLst>
                <a:ext uri="{FF2B5EF4-FFF2-40B4-BE49-F238E27FC236}">
                  <a16:creationId xmlns:a16="http://schemas.microsoft.com/office/drawing/2014/main" id="{72454D00-9994-DD96-5E63-9813B0645A8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0" name="Freeform 242">
              <a:extLst>
                <a:ext uri="{FF2B5EF4-FFF2-40B4-BE49-F238E27FC236}">
                  <a16:creationId xmlns:a16="http://schemas.microsoft.com/office/drawing/2014/main" id="{5C3E16B6-589F-F524-A8B1-B2BFB5DB0F7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1" name="Freeform 243">
              <a:extLst>
                <a:ext uri="{FF2B5EF4-FFF2-40B4-BE49-F238E27FC236}">
                  <a16:creationId xmlns:a16="http://schemas.microsoft.com/office/drawing/2014/main" id="{3227A9DF-5CAC-EA26-18C3-6218F30840A7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2" name="Freeform 244">
              <a:extLst>
                <a:ext uri="{FF2B5EF4-FFF2-40B4-BE49-F238E27FC236}">
                  <a16:creationId xmlns:a16="http://schemas.microsoft.com/office/drawing/2014/main" id="{60DEF556-6820-C43C-261D-1D1A08645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3" name="Freeform 245">
              <a:extLst>
                <a:ext uri="{FF2B5EF4-FFF2-40B4-BE49-F238E27FC236}">
                  <a16:creationId xmlns:a16="http://schemas.microsoft.com/office/drawing/2014/main" id="{ED37F5DF-8AF4-0BC2-46F6-0D493BED2F6D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4" name="Freeform 246">
              <a:extLst>
                <a:ext uri="{FF2B5EF4-FFF2-40B4-BE49-F238E27FC236}">
                  <a16:creationId xmlns:a16="http://schemas.microsoft.com/office/drawing/2014/main" id="{851858D3-F396-F700-0764-8DABEBC5E049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5" name="Freeform 247">
              <a:extLst>
                <a:ext uri="{FF2B5EF4-FFF2-40B4-BE49-F238E27FC236}">
                  <a16:creationId xmlns:a16="http://schemas.microsoft.com/office/drawing/2014/main" id="{733D50CB-0D6A-0E91-3CD8-6E83DDF423E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6" name="Freeform 248">
              <a:extLst>
                <a:ext uri="{FF2B5EF4-FFF2-40B4-BE49-F238E27FC236}">
                  <a16:creationId xmlns:a16="http://schemas.microsoft.com/office/drawing/2014/main" id="{F5217A4F-9E5E-6FC3-6717-A38DD5BD42D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7" name="Freeform 249">
              <a:extLst>
                <a:ext uri="{FF2B5EF4-FFF2-40B4-BE49-F238E27FC236}">
                  <a16:creationId xmlns:a16="http://schemas.microsoft.com/office/drawing/2014/main" id="{19DB4BEA-2814-057D-1BB1-CF577A9C876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8" name="Freeform 250">
              <a:extLst>
                <a:ext uri="{FF2B5EF4-FFF2-40B4-BE49-F238E27FC236}">
                  <a16:creationId xmlns:a16="http://schemas.microsoft.com/office/drawing/2014/main" id="{3F5D351C-091E-A93F-CFAA-8145B83AE1A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09" name="Freeform 251">
              <a:extLst>
                <a:ext uri="{FF2B5EF4-FFF2-40B4-BE49-F238E27FC236}">
                  <a16:creationId xmlns:a16="http://schemas.microsoft.com/office/drawing/2014/main" id="{CA6F4C9C-E5B1-14D1-93D6-71FA37532EE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11" name="组合 327">
            <a:extLst>
              <a:ext uri="{FF2B5EF4-FFF2-40B4-BE49-F238E27FC236}">
                <a16:creationId xmlns:a16="http://schemas.microsoft.com/office/drawing/2014/main" id="{E8CD2C2A-88B1-564B-3980-FAAF365940AC}"/>
              </a:ext>
            </a:extLst>
          </p:cNvPr>
          <p:cNvGrpSpPr>
            <a:grpSpLocks/>
          </p:cNvGrpSpPr>
          <p:nvPr/>
        </p:nvGrpSpPr>
        <p:grpSpPr bwMode="auto">
          <a:xfrm>
            <a:off x="10546061" y="3945635"/>
            <a:ext cx="293360" cy="643464"/>
            <a:chOff x="727075" y="3775076"/>
            <a:chExt cx="406400" cy="754063"/>
          </a:xfrm>
        </p:grpSpPr>
        <p:sp>
          <p:nvSpPr>
            <p:cNvPr id="112" name="Freeform 95">
              <a:extLst>
                <a:ext uri="{FF2B5EF4-FFF2-40B4-BE49-F238E27FC236}">
                  <a16:creationId xmlns:a16="http://schemas.microsoft.com/office/drawing/2014/main" id="{EACD27CB-0612-9279-FF10-C2CEFA073475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5" name="Freeform 96">
              <a:extLst>
                <a:ext uri="{FF2B5EF4-FFF2-40B4-BE49-F238E27FC236}">
                  <a16:creationId xmlns:a16="http://schemas.microsoft.com/office/drawing/2014/main" id="{0668B28D-942E-F83B-E0C8-8F8FD00A6A0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6" name="Freeform 97">
              <a:extLst>
                <a:ext uri="{FF2B5EF4-FFF2-40B4-BE49-F238E27FC236}">
                  <a16:creationId xmlns:a16="http://schemas.microsoft.com/office/drawing/2014/main" id="{236AF0C4-E06F-7394-975B-817E5F360153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7" name="Freeform 98">
              <a:extLst>
                <a:ext uri="{FF2B5EF4-FFF2-40B4-BE49-F238E27FC236}">
                  <a16:creationId xmlns:a16="http://schemas.microsoft.com/office/drawing/2014/main" id="{5ADB128E-2626-997C-317B-5A1E13BF9C45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19" name="Freeform 99">
              <a:extLst>
                <a:ext uri="{FF2B5EF4-FFF2-40B4-BE49-F238E27FC236}">
                  <a16:creationId xmlns:a16="http://schemas.microsoft.com/office/drawing/2014/main" id="{102C09F6-3C7F-14A9-6F55-C73473F03500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0" name="Freeform 100">
              <a:extLst>
                <a:ext uri="{FF2B5EF4-FFF2-40B4-BE49-F238E27FC236}">
                  <a16:creationId xmlns:a16="http://schemas.microsoft.com/office/drawing/2014/main" id="{96A2C7BC-CB87-B7D0-E4CF-E752392E00B3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1" name="Freeform 101">
              <a:extLst>
                <a:ext uri="{FF2B5EF4-FFF2-40B4-BE49-F238E27FC236}">
                  <a16:creationId xmlns:a16="http://schemas.microsoft.com/office/drawing/2014/main" id="{0E7B9091-09B9-0D0F-7EFC-58B676D548A3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22" name="组合 315">
            <a:extLst>
              <a:ext uri="{FF2B5EF4-FFF2-40B4-BE49-F238E27FC236}">
                <a16:creationId xmlns:a16="http://schemas.microsoft.com/office/drawing/2014/main" id="{0632036E-2F14-2C1C-9E11-F7EC46E4BE5A}"/>
              </a:ext>
            </a:extLst>
          </p:cNvPr>
          <p:cNvGrpSpPr>
            <a:grpSpLocks/>
          </p:cNvGrpSpPr>
          <p:nvPr/>
        </p:nvGrpSpPr>
        <p:grpSpPr bwMode="auto">
          <a:xfrm>
            <a:off x="8946296" y="652622"/>
            <a:ext cx="1500158" cy="387077"/>
            <a:chOff x="2851150" y="1166813"/>
            <a:chExt cx="923925" cy="203200"/>
          </a:xfrm>
        </p:grpSpPr>
        <p:sp>
          <p:nvSpPr>
            <p:cNvPr id="123" name="Freeform 240">
              <a:extLst>
                <a:ext uri="{FF2B5EF4-FFF2-40B4-BE49-F238E27FC236}">
                  <a16:creationId xmlns:a16="http://schemas.microsoft.com/office/drawing/2014/main" id="{47F027E7-6597-BA92-4EA2-A932EF3BB949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4" name="Freeform 241">
              <a:extLst>
                <a:ext uri="{FF2B5EF4-FFF2-40B4-BE49-F238E27FC236}">
                  <a16:creationId xmlns:a16="http://schemas.microsoft.com/office/drawing/2014/main" id="{6A4AF00D-92B7-8C08-CCDF-7D7B70070893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5" name="Freeform 242">
              <a:extLst>
                <a:ext uri="{FF2B5EF4-FFF2-40B4-BE49-F238E27FC236}">
                  <a16:creationId xmlns:a16="http://schemas.microsoft.com/office/drawing/2014/main" id="{1F285FF1-DD1E-8643-0DCF-FCAAAC3A4081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6" name="Freeform 243">
              <a:extLst>
                <a:ext uri="{FF2B5EF4-FFF2-40B4-BE49-F238E27FC236}">
                  <a16:creationId xmlns:a16="http://schemas.microsoft.com/office/drawing/2014/main" id="{3DDB1A58-DDF6-C1E3-C52C-5C7A4F81344E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7" name="Freeform 244">
              <a:extLst>
                <a:ext uri="{FF2B5EF4-FFF2-40B4-BE49-F238E27FC236}">
                  <a16:creationId xmlns:a16="http://schemas.microsoft.com/office/drawing/2014/main" id="{83FCACDD-8EC2-722C-D9C9-3EDDDF10B3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8" name="Freeform 245">
              <a:extLst>
                <a:ext uri="{FF2B5EF4-FFF2-40B4-BE49-F238E27FC236}">
                  <a16:creationId xmlns:a16="http://schemas.microsoft.com/office/drawing/2014/main" id="{4D201843-480C-0BDC-F549-F664DF51CDBA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29" name="Freeform 246">
              <a:extLst>
                <a:ext uri="{FF2B5EF4-FFF2-40B4-BE49-F238E27FC236}">
                  <a16:creationId xmlns:a16="http://schemas.microsoft.com/office/drawing/2014/main" id="{ABF28F71-6A60-213D-E3A9-2A40C6DE67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0" name="Freeform 247">
              <a:extLst>
                <a:ext uri="{FF2B5EF4-FFF2-40B4-BE49-F238E27FC236}">
                  <a16:creationId xmlns:a16="http://schemas.microsoft.com/office/drawing/2014/main" id="{A702BF83-AA4B-8D89-1EFC-A0E094B10E5E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1" name="Freeform 248">
              <a:extLst>
                <a:ext uri="{FF2B5EF4-FFF2-40B4-BE49-F238E27FC236}">
                  <a16:creationId xmlns:a16="http://schemas.microsoft.com/office/drawing/2014/main" id="{0DEFBFEC-BBE1-9A0B-0271-B3ED5978F1F0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2" name="Freeform 249">
              <a:extLst>
                <a:ext uri="{FF2B5EF4-FFF2-40B4-BE49-F238E27FC236}">
                  <a16:creationId xmlns:a16="http://schemas.microsoft.com/office/drawing/2014/main" id="{533AF172-3827-F8FD-E284-7084A97AA8CA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3" name="Freeform 250">
              <a:extLst>
                <a:ext uri="{FF2B5EF4-FFF2-40B4-BE49-F238E27FC236}">
                  <a16:creationId xmlns:a16="http://schemas.microsoft.com/office/drawing/2014/main" id="{D88EA169-C87E-B1F2-069C-C80A0F51B62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34" name="Freeform 251">
              <a:extLst>
                <a:ext uri="{FF2B5EF4-FFF2-40B4-BE49-F238E27FC236}">
                  <a16:creationId xmlns:a16="http://schemas.microsoft.com/office/drawing/2014/main" id="{1E016292-9EC2-C839-9FBC-C4A838BB49A9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35" name="直接连接符 134">
            <a:extLst>
              <a:ext uri="{FF2B5EF4-FFF2-40B4-BE49-F238E27FC236}">
                <a16:creationId xmlns:a16="http://schemas.microsoft.com/office/drawing/2014/main" id="{4A76127F-6DC8-4946-DE7D-FB7F0098655A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429735" y="1039699"/>
            <a:ext cx="813090" cy="156481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36" name="直接连接符 135">
            <a:extLst>
              <a:ext uri="{FF2B5EF4-FFF2-40B4-BE49-F238E27FC236}">
                <a16:creationId xmlns:a16="http://schemas.microsoft.com/office/drawing/2014/main" id="{36CFB6C2-6D68-F6E8-B01F-5F500CC4FA01}"/>
              </a:ext>
            </a:extLst>
          </p:cNvPr>
          <p:cNvCxnSpPr>
            <a:cxnSpLocks/>
          </p:cNvCxnSpPr>
          <p:nvPr/>
        </p:nvCxnSpPr>
        <p:spPr bwMode="auto">
          <a:xfrm flipH="1" flipV="1">
            <a:off x="9944613" y="2869880"/>
            <a:ext cx="748128" cy="1075755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37" name="文本框 136">
            <a:extLst>
              <a:ext uri="{FF2B5EF4-FFF2-40B4-BE49-F238E27FC236}">
                <a16:creationId xmlns:a16="http://schemas.microsoft.com/office/drawing/2014/main" id="{B7BD77D7-A4D8-6470-D3A9-5744FA9E153E}"/>
              </a:ext>
            </a:extLst>
          </p:cNvPr>
          <p:cNvSpPr txBox="1"/>
          <p:nvPr/>
        </p:nvSpPr>
        <p:spPr>
          <a:xfrm>
            <a:off x="11403642" y="3986519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grpSp>
        <p:nvGrpSpPr>
          <p:cNvPr id="138" name="组合 315">
            <a:extLst>
              <a:ext uri="{FF2B5EF4-FFF2-40B4-BE49-F238E27FC236}">
                <a16:creationId xmlns:a16="http://schemas.microsoft.com/office/drawing/2014/main" id="{DE6778B0-9843-FAFA-A8E5-7AA2AEAB5F08}"/>
              </a:ext>
            </a:extLst>
          </p:cNvPr>
          <p:cNvGrpSpPr>
            <a:grpSpLocks/>
          </p:cNvGrpSpPr>
          <p:nvPr/>
        </p:nvGrpSpPr>
        <p:grpSpPr bwMode="auto">
          <a:xfrm>
            <a:off x="6681163" y="2580946"/>
            <a:ext cx="1500158" cy="387077"/>
            <a:chOff x="2851150" y="1166813"/>
            <a:chExt cx="923925" cy="203200"/>
          </a:xfrm>
        </p:grpSpPr>
        <p:sp>
          <p:nvSpPr>
            <p:cNvPr id="139" name="Freeform 240">
              <a:extLst>
                <a:ext uri="{FF2B5EF4-FFF2-40B4-BE49-F238E27FC236}">
                  <a16:creationId xmlns:a16="http://schemas.microsoft.com/office/drawing/2014/main" id="{6AB9EC70-6D0A-3BE0-B1B3-BC6600B14181}"/>
                </a:ext>
              </a:extLst>
            </p:cNvPr>
            <p:cNvSpPr>
              <a:spLocks/>
            </p:cNvSpPr>
            <p:nvPr/>
          </p:nvSpPr>
          <p:spPr bwMode="auto">
            <a:xfrm>
              <a:off x="2851150" y="1166813"/>
              <a:ext cx="923925" cy="188913"/>
            </a:xfrm>
            <a:custGeom>
              <a:avLst/>
              <a:gdLst>
                <a:gd name="T0" fmla="*/ 2147483647 w 2201"/>
                <a:gd name="T1" fmla="*/ 2147483647 h 447"/>
                <a:gd name="T2" fmla="*/ 2147483647 w 2201"/>
                <a:gd name="T3" fmla="*/ 2147483647 h 447"/>
                <a:gd name="T4" fmla="*/ 2147483647 w 2201"/>
                <a:gd name="T5" fmla="*/ 2147483647 h 447"/>
                <a:gd name="T6" fmla="*/ 2147483647 w 2201"/>
                <a:gd name="T7" fmla="*/ 2147483647 h 447"/>
                <a:gd name="T8" fmla="*/ 2147483647 w 2201"/>
                <a:gd name="T9" fmla="*/ 2147483647 h 447"/>
                <a:gd name="T10" fmla="*/ 2147483647 w 2201"/>
                <a:gd name="T11" fmla="*/ 2147483647 h 447"/>
                <a:gd name="T12" fmla="*/ 2147483647 w 2201"/>
                <a:gd name="T13" fmla="*/ 2147483647 h 447"/>
                <a:gd name="T14" fmla="*/ 2147483647 w 2201"/>
                <a:gd name="T15" fmla="*/ 2147483647 h 447"/>
                <a:gd name="T16" fmla="*/ 2147483647 w 2201"/>
                <a:gd name="T17" fmla="*/ 2147483647 h 447"/>
                <a:gd name="T18" fmla="*/ 2147483647 w 2201"/>
                <a:gd name="T19" fmla="*/ 2147483647 h 447"/>
                <a:gd name="T20" fmla="*/ 2147483647 w 2201"/>
                <a:gd name="T21" fmla="*/ 2147483647 h 447"/>
                <a:gd name="T22" fmla="*/ 2147483647 w 2201"/>
                <a:gd name="T23" fmla="*/ 2147483647 h 447"/>
                <a:gd name="T24" fmla="*/ 2147483647 w 2201"/>
                <a:gd name="T25" fmla="*/ 2147483647 h 447"/>
                <a:gd name="T26" fmla="*/ 2147483647 w 2201"/>
                <a:gd name="T27" fmla="*/ 2147483647 h 447"/>
                <a:gd name="T28" fmla="*/ 2147483647 w 2201"/>
                <a:gd name="T29" fmla="*/ 2147483647 h 447"/>
                <a:gd name="T30" fmla="*/ 2147483647 w 2201"/>
                <a:gd name="T31" fmla="*/ 2147483647 h 447"/>
                <a:gd name="T32" fmla="*/ 2147483647 w 2201"/>
                <a:gd name="T33" fmla="*/ 2147483647 h 447"/>
                <a:gd name="T34" fmla="*/ 0 w 2201"/>
                <a:gd name="T35" fmla="*/ 2147483647 h 447"/>
                <a:gd name="T36" fmla="*/ 0 w 2201"/>
                <a:gd name="T37" fmla="*/ 2147483647 h 447"/>
                <a:gd name="T38" fmla="*/ 2147483647 w 2201"/>
                <a:gd name="T39" fmla="*/ 0 h 447"/>
                <a:gd name="T40" fmla="*/ 2147483647 w 2201"/>
                <a:gd name="T41" fmla="*/ 0 h 447"/>
                <a:gd name="T42" fmla="*/ 2147483647 w 2201"/>
                <a:gd name="T43" fmla="*/ 2147483647 h 447"/>
                <a:gd name="T44" fmla="*/ 2147483647 w 2201"/>
                <a:gd name="T45" fmla="*/ 2147483647 h 447"/>
                <a:gd name="T46" fmla="*/ 2147483647 w 2201"/>
                <a:gd name="T47" fmla="*/ 2147483647 h 447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2201"/>
                <a:gd name="T73" fmla="*/ 0 h 447"/>
                <a:gd name="T74" fmla="*/ 2201 w 2201"/>
                <a:gd name="T75" fmla="*/ 447 h 447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2201" h="447">
                  <a:moveTo>
                    <a:pt x="2074" y="447"/>
                  </a:moveTo>
                  <a:lnTo>
                    <a:pt x="2074" y="447"/>
                  </a:lnTo>
                  <a:lnTo>
                    <a:pt x="1917" y="447"/>
                  </a:lnTo>
                  <a:cubicBezTo>
                    <a:pt x="1899" y="447"/>
                    <a:pt x="1884" y="432"/>
                    <a:pt x="1884" y="413"/>
                  </a:cubicBezTo>
                  <a:cubicBezTo>
                    <a:pt x="1884" y="395"/>
                    <a:pt x="1899" y="380"/>
                    <a:pt x="1917" y="380"/>
                  </a:cubicBezTo>
                  <a:lnTo>
                    <a:pt x="2074" y="380"/>
                  </a:lnTo>
                  <a:cubicBezTo>
                    <a:pt x="2107" y="380"/>
                    <a:pt x="2134" y="353"/>
                    <a:pt x="2134" y="319"/>
                  </a:cubicBezTo>
                  <a:lnTo>
                    <a:pt x="2134" y="127"/>
                  </a:lnTo>
                  <a:cubicBezTo>
                    <a:pt x="2134" y="94"/>
                    <a:pt x="2107" y="67"/>
                    <a:pt x="2074" y="67"/>
                  </a:cubicBezTo>
                  <a:lnTo>
                    <a:pt x="127" y="67"/>
                  </a:lnTo>
                  <a:cubicBezTo>
                    <a:pt x="94" y="67"/>
                    <a:pt x="67" y="94"/>
                    <a:pt x="67" y="127"/>
                  </a:cubicBezTo>
                  <a:lnTo>
                    <a:pt x="67" y="319"/>
                  </a:lnTo>
                  <a:cubicBezTo>
                    <a:pt x="67" y="353"/>
                    <a:pt x="94" y="380"/>
                    <a:pt x="127" y="380"/>
                  </a:cubicBezTo>
                  <a:lnTo>
                    <a:pt x="1729" y="380"/>
                  </a:lnTo>
                  <a:cubicBezTo>
                    <a:pt x="1748" y="380"/>
                    <a:pt x="1763" y="395"/>
                    <a:pt x="1763" y="413"/>
                  </a:cubicBezTo>
                  <a:cubicBezTo>
                    <a:pt x="1763" y="432"/>
                    <a:pt x="1748" y="447"/>
                    <a:pt x="1729" y="447"/>
                  </a:cubicBezTo>
                  <a:lnTo>
                    <a:pt x="127" y="447"/>
                  </a:lnTo>
                  <a:cubicBezTo>
                    <a:pt x="57" y="447"/>
                    <a:pt x="0" y="390"/>
                    <a:pt x="0" y="319"/>
                  </a:cubicBezTo>
                  <a:lnTo>
                    <a:pt x="0" y="127"/>
                  </a:lnTo>
                  <a:cubicBezTo>
                    <a:pt x="0" y="57"/>
                    <a:pt x="57" y="0"/>
                    <a:pt x="127" y="0"/>
                  </a:cubicBezTo>
                  <a:lnTo>
                    <a:pt x="2074" y="0"/>
                  </a:lnTo>
                  <a:cubicBezTo>
                    <a:pt x="2144" y="0"/>
                    <a:pt x="2201" y="57"/>
                    <a:pt x="2201" y="127"/>
                  </a:cubicBezTo>
                  <a:lnTo>
                    <a:pt x="2201" y="319"/>
                  </a:lnTo>
                  <a:cubicBezTo>
                    <a:pt x="2201" y="390"/>
                    <a:pt x="2144" y="447"/>
                    <a:pt x="2074" y="447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0" name="Freeform 241">
              <a:extLst>
                <a:ext uri="{FF2B5EF4-FFF2-40B4-BE49-F238E27FC236}">
                  <a16:creationId xmlns:a16="http://schemas.microsoft.com/office/drawing/2014/main" id="{DD14826C-DB49-D07D-D78F-18DB6D988F6A}"/>
                </a:ext>
              </a:extLst>
            </p:cNvPr>
            <p:cNvSpPr>
              <a:spLocks/>
            </p:cNvSpPr>
            <p:nvPr/>
          </p:nvSpPr>
          <p:spPr bwMode="auto">
            <a:xfrm>
              <a:off x="29400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6" y="0"/>
                  </a:lnTo>
                  <a:lnTo>
                    <a:pt x="36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1" name="Freeform 242">
              <a:extLst>
                <a:ext uri="{FF2B5EF4-FFF2-40B4-BE49-F238E27FC236}">
                  <a16:creationId xmlns:a16="http://schemas.microsoft.com/office/drawing/2014/main" id="{5F8ACD31-C418-B0A1-C6D9-1EE3031F1113}"/>
                </a:ext>
              </a:extLst>
            </p:cNvPr>
            <p:cNvSpPr>
              <a:spLocks/>
            </p:cNvSpPr>
            <p:nvPr/>
          </p:nvSpPr>
          <p:spPr bwMode="auto">
            <a:xfrm>
              <a:off x="3041650" y="1230313"/>
              <a:ext cx="68263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2" name="Freeform 243">
              <a:extLst>
                <a:ext uri="{FF2B5EF4-FFF2-40B4-BE49-F238E27FC236}">
                  <a16:creationId xmlns:a16="http://schemas.microsoft.com/office/drawing/2014/main" id="{1FF44198-76CC-D951-A236-859C29CE6928}"/>
                </a:ext>
              </a:extLst>
            </p:cNvPr>
            <p:cNvSpPr>
              <a:spLocks/>
            </p:cNvSpPr>
            <p:nvPr/>
          </p:nvSpPr>
          <p:spPr bwMode="auto">
            <a:xfrm>
              <a:off x="3143250" y="1230313"/>
              <a:ext cx="68263" cy="50800"/>
            </a:xfrm>
            <a:custGeom>
              <a:avLst/>
              <a:gdLst>
                <a:gd name="T0" fmla="*/ 0 w 160"/>
                <a:gd name="T1" fmla="*/ 2147483647 h 123"/>
                <a:gd name="T2" fmla="*/ 0 w 160"/>
                <a:gd name="T3" fmla="*/ 2147483647 h 123"/>
                <a:gd name="T4" fmla="*/ 2147483647 w 160"/>
                <a:gd name="T5" fmla="*/ 2147483647 h 123"/>
                <a:gd name="T6" fmla="*/ 2147483647 w 160"/>
                <a:gd name="T7" fmla="*/ 2147483647 h 123"/>
                <a:gd name="T8" fmla="*/ 2147483647 w 160"/>
                <a:gd name="T9" fmla="*/ 2147483647 h 123"/>
                <a:gd name="T10" fmla="*/ 2147483647 w 160"/>
                <a:gd name="T11" fmla="*/ 0 h 123"/>
                <a:gd name="T12" fmla="*/ 2147483647 w 160"/>
                <a:gd name="T13" fmla="*/ 0 h 123"/>
                <a:gd name="T14" fmla="*/ 2147483647 w 160"/>
                <a:gd name="T15" fmla="*/ 2147483647 h 123"/>
                <a:gd name="T16" fmla="*/ 0 w 160"/>
                <a:gd name="T17" fmla="*/ 2147483647 h 123"/>
                <a:gd name="T18" fmla="*/ 0 w 160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0"/>
                <a:gd name="T31" fmla="*/ 0 h 123"/>
                <a:gd name="T32" fmla="*/ 160 w 160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0" h="123">
                  <a:moveTo>
                    <a:pt x="0" y="123"/>
                  </a:moveTo>
                  <a:lnTo>
                    <a:pt x="0" y="123"/>
                  </a:lnTo>
                  <a:lnTo>
                    <a:pt x="160" y="123"/>
                  </a:lnTo>
                  <a:lnTo>
                    <a:pt x="160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3" name="Freeform 244">
              <a:extLst>
                <a:ext uri="{FF2B5EF4-FFF2-40B4-BE49-F238E27FC236}">
                  <a16:creationId xmlns:a16="http://schemas.microsoft.com/office/drawing/2014/main" id="{15053761-758D-65F9-1812-AA10668F4D9B}"/>
                </a:ext>
              </a:extLst>
            </p:cNvPr>
            <p:cNvSpPr>
              <a:spLocks/>
            </p:cNvSpPr>
            <p:nvPr/>
          </p:nvSpPr>
          <p:spPr bwMode="auto">
            <a:xfrm>
              <a:off x="32448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6" y="38"/>
                  </a:lnTo>
                  <a:lnTo>
                    <a:pt x="126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4" name="Freeform 245">
              <a:extLst>
                <a:ext uri="{FF2B5EF4-FFF2-40B4-BE49-F238E27FC236}">
                  <a16:creationId xmlns:a16="http://schemas.microsoft.com/office/drawing/2014/main" id="{43BA7C6D-19AF-1826-F9B5-65E34B2F47F7}"/>
                </a:ext>
              </a:extLst>
            </p:cNvPr>
            <p:cNvSpPr>
              <a:spLocks/>
            </p:cNvSpPr>
            <p:nvPr/>
          </p:nvSpPr>
          <p:spPr bwMode="auto">
            <a:xfrm>
              <a:off x="3346450" y="1230313"/>
              <a:ext cx="66675" cy="50800"/>
            </a:xfrm>
            <a:custGeom>
              <a:avLst/>
              <a:gdLst>
                <a:gd name="T0" fmla="*/ 0 w 161"/>
                <a:gd name="T1" fmla="*/ 2147483647 h 123"/>
                <a:gd name="T2" fmla="*/ 0 w 161"/>
                <a:gd name="T3" fmla="*/ 2147483647 h 123"/>
                <a:gd name="T4" fmla="*/ 2147483647 w 161"/>
                <a:gd name="T5" fmla="*/ 2147483647 h 123"/>
                <a:gd name="T6" fmla="*/ 2147483647 w 161"/>
                <a:gd name="T7" fmla="*/ 2147483647 h 123"/>
                <a:gd name="T8" fmla="*/ 2147483647 w 161"/>
                <a:gd name="T9" fmla="*/ 2147483647 h 123"/>
                <a:gd name="T10" fmla="*/ 2147483647 w 161"/>
                <a:gd name="T11" fmla="*/ 0 h 123"/>
                <a:gd name="T12" fmla="*/ 2147483647 w 161"/>
                <a:gd name="T13" fmla="*/ 0 h 123"/>
                <a:gd name="T14" fmla="*/ 2147483647 w 161"/>
                <a:gd name="T15" fmla="*/ 2147483647 h 123"/>
                <a:gd name="T16" fmla="*/ 0 w 161"/>
                <a:gd name="T17" fmla="*/ 2147483647 h 123"/>
                <a:gd name="T18" fmla="*/ 0 w 161"/>
                <a:gd name="T19" fmla="*/ 2147483647 h 123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1"/>
                <a:gd name="T31" fmla="*/ 0 h 123"/>
                <a:gd name="T32" fmla="*/ 161 w 161"/>
                <a:gd name="T33" fmla="*/ 123 h 123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1" h="123">
                  <a:moveTo>
                    <a:pt x="0" y="123"/>
                  </a:moveTo>
                  <a:lnTo>
                    <a:pt x="0" y="123"/>
                  </a:lnTo>
                  <a:lnTo>
                    <a:pt x="161" y="123"/>
                  </a:lnTo>
                  <a:lnTo>
                    <a:pt x="161" y="38"/>
                  </a:lnTo>
                  <a:lnTo>
                    <a:pt x="125" y="38"/>
                  </a:lnTo>
                  <a:lnTo>
                    <a:pt x="125" y="0"/>
                  </a:lnTo>
                  <a:lnTo>
                    <a:pt x="35" y="0"/>
                  </a:lnTo>
                  <a:lnTo>
                    <a:pt x="35" y="38"/>
                  </a:lnTo>
                  <a:lnTo>
                    <a:pt x="0" y="38"/>
                  </a:lnTo>
                  <a:lnTo>
                    <a:pt x="0" y="12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5" name="Freeform 246">
              <a:extLst>
                <a:ext uri="{FF2B5EF4-FFF2-40B4-BE49-F238E27FC236}">
                  <a16:creationId xmlns:a16="http://schemas.microsoft.com/office/drawing/2014/main" id="{230036C4-5A6F-81F1-028E-E9E5E1356316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19200"/>
              <a:ext cx="127000" cy="30163"/>
            </a:xfrm>
            <a:custGeom>
              <a:avLst/>
              <a:gdLst>
                <a:gd name="T0" fmla="*/ 2147483647 w 303"/>
                <a:gd name="T1" fmla="*/ 2147483647 h 72"/>
                <a:gd name="T2" fmla="*/ 2147483647 w 303"/>
                <a:gd name="T3" fmla="*/ 2147483647 h 72"/>
                <a:gd name="T4" fmla="*/ 0 w 303"/>
                <a:gd name="T5" fmla="*/ 2147483647 h 72"/>
                <a:gd name="T6" fmla="*/ 0 w 303"/>
                <a:gd name="T7" fmla="*/ 0 h 72"/>
                <a:gd name="T8" fmla="*/ 2147483647 w 303"/>
                <a:gd name="T9" fmla="*/ 0 h 72"/>
                <a:gd name="T10" fmla="*/ 2147483647 w 303"/>
                <a:gd name="T11" fmla="*/ 2147483647 h 7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303"/>
                <a:gd name="T19" fmla="*/ 0 h 72"/>
                <a:gd name="T20" fmla="*/ 303 w 303"/>
                <a:gd name="T21" fmla="*/ 72 h 7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303" h="72">
                  <a:moveTo>
                    <a:pt x="303" y="72"/>
                  </a:moveTo>
                  <a:lnTo>
                    <a:pt x="303" y="72"/>
                  </a:lnTo>
                  <a:lnTo>
                    <a:pt x="0" y="72"/>
                  </a:lnTo>
                  <a:lnTo>
                    <a:pt x="0" y="0"/>
                  </a:lnTo>
                  <a:lnTo>
                    <a:pt x="303" y="0"/>
                  </a:lnTo>
                  <a:lnTo>
                    <a:pt x="303" y="72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6" name="Freeform 247">
              <a:extLst>
                <a:ext uri="{FF2B5EF4-FFF2-40B4-BE49-F238E27FC236}">
                  <a16:creationId xmlns:a16="http://schemas.microsoft.com/office/drawing/2014/main" id="{EA42156D-2137-BE28-B0D7-37F484C72A7D}"/>
                </a:ext>
              </a:extLst>
            </p:cNvPr>
            <p:cNvSpPr>
              <a:spLocks/>
            </p:cNvSpPr>
            <p:nvPr/>
          </p:nvSpPr>
          <p:spPr bwMode="auto">
            <a:xfrm>
              <a:off x="3544888" y="1311275"/>
              <a:ext cx="58738" cy="58738"/>
            </a:xfrm>
            <a:custGeom>
              <a:avLst/>
              <a:gdLst>
                <a:gd name="T0" fmla="*/ 2147483647 w 139"/>
                <a:gd name="T1" fmla="*/ 2147483647 h 139"/>
                <a:gd name="T2" fmla="*/ 2147483647 w 139"/>
                <a:gd name="T3" fmla="*/ 2147483647 h 139"/>
                <a:gd name="T4" fmla="*/ 0 w 139"/>
                <a:gd name="T5" fmla="*/ 2147483647 h 139"/>
                <a:gd name="T6" fmla="*/ 2147483647 w 139"/>
                <a:gd name="T7" fmla="*/ 0 h 139"/>
                <a:gd name="T8" fmla="*/ 2147483647 w 139"/>
                <a:gd name="T9" fmla="*/ 2147483647 h 139"/>
                <a:gd name="T10" fmla="*/ 2147483647 w 139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9"/>
                <a:gd name="T19" fmla="*/ 0 h 139"/>
                <a:gd name="T20" fmla="*/ 139 w 139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9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9" y="31"/>
                    <a:pt x="139" y="69"/>
                  </a:cubicBezTo>
                  <a:cubicBezTo>
                    <a:pt x="139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7" name="Freeform 248">
              <a:extLst>
                <a:ext uri="{FF2B5EF4-FFF2-40B4-BE49-F238E27FC236}">
                  <a16:creationId xmlns:a16="http://schemas.microsoft.com/office/drawing/2014/main" id="{85A2BF63-982E-157A-4E9B-74C04A886DDF}"/>
                </a:ext>
              </a:extLst>
            </p:cNvPr>
            <p:cNvSpPr>
              <a:spLocks/>
            </p:cNvSpPr>
            <p:nvPr/>
          </p:nvSpPr>
          <p:spPr bwMode="auto">
            <a:xfrm>
              <a:off x="3633788" y="1311275"/>
              <a:ext cx="58738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7"/>
                    <a:pt x="0" y="69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69"/>
                  </a:cubicBezTo>
                  <a:cubicBezTo>
                    <a:pt x="138" y="107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8" name="Freeform 249">
              <a:extLst>
                <a:ext uri="{FF2B5EF4-FFF2-40B4-BE49-F238E27FC236}">
                  <a16:creationId xmlns:a16="http://schemas.microsoft.com/office/drawing/2014/main" id="{66C52209-CE25-7526-3FBB-B1A049F0B9E3}"/>
                </a:ext>
              </a:extLst>
            </p:cNvPr>
            <p:cNvSpPr>
              <a:spLocks/>
            </p:cNvSpPr>
            <p:nvPr/>
          </p:nvSpPr>
          <p:spPr bwMode="auto">
            <a:xfrm>
              <a:off x="3522663" y="1260475"/>
              <a:ext cx="31750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49" name="Freeform 250">
              <a:extLst>
                <a:ext uri="{FF2B5EF4-FFF2-40B4-BE49-F238E27FC236}">
                  <a16:creationId xmlns:a16="http://schemas.microsoft.com/office/drawing/2014/main" id="{F97DE7C5-A2FE-A8CE-EB71-DB661D868B50}"/>
                </a:ext>
              </a:extLst>
            </p:cNvPr>
            <p:cNvSpPr>
              <a:spLocks/>
            </p:cNvSpPr>
            <p:nvPr/>
          </p:nvSpPr>
          <p:spPr bwMode="auto">
            <a:xfrm>
              <a:off x="3571875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0" name="Freeform 251">
              <a:extLst>
                <a:ext uri="{FF2B5EF4-FFF2-40B4-BE49-F238E27FC236}">
                  <a16:creationId xmlns:a16="http://schemas.microsoft.com/office/drawing/2014/main" id="{CC519DFB-4885-A654-133B-9ABDDFAEE3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619500" y="1260475"/>
              <a:ext cx="30163" cy="31750"/>
            </a:xfrm>
            <a:custGeom>
              <a:avLst/>
              <a:gdLst>
                <a:gd name="T0" fmla="*/ 2147483647 w 73"/>
                <a:gd name="T1" fmla="*/ 2147483647 h 73"/>
                <a:gd name="T2" fmla="*/ 2147483647 w 73"/>
                <a:gd name="T3" fmla="*/ 2147483647 h 73"/>
                <a:gd name="T4" fmla="*/ 0 w 73"/>
                <a:gd name="T5" fmla="*/ 2147483647 h 73"/>
                <a:gd name="T6" fmla="*/ 0 w 73"/>
                <a:gd name="T7" fmla="*/ 0 h 73"/>
                <a:gd name="T8" fmla="*/ 2147483647 w 73"/>
                <a:gd name="T9" fmla="*/ 0 h 73"/>
                <a:gd name="T10" fmla="*/ 2147483647 w 73"/>
                <a:gd name="T11" fmla="*/ 2147483647 h 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3"/>
                <a:gd name="T19" fmla="*/ 0 h 73"/>
                <a:gd name="T20" fmla="*/ 73 w 73"/>
                <a:gd name="T21" fmla="*/ 73 h 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3" h="73">
                  <a:moveTo>
                    <a:pt x="73" y="73"/>
                  </a:moveTo>
                  <a:lnTo>
                    <a:pt x="73" y="73"/>
                  </a:lnTo>
                  <a:lnTo>
                    <a:pt x="0" y="73"/>
                  </a:lnTo>
                  <a:lnTo>
                    <a:pt x="0" y="0"/>
                  </a:lnTo>
                  <a:lnTo>
                    <a:pt x="73" y="0"/>
                  </a:lnTo>
                  <a:lnTo>
                    <a:pt x="73" y="73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grpSp>
        <p:nvGrpSpPr>
          <p:cNvPr id="151" name="组合 327">
            <a:extLst>
              <a:ext uri="{FF2B5EF4-FFF2-40B4-BE49-F238E27FC236}">
                <a16:creationId xmlns:a16="http://schemas.microsoft.com/office/drawing/2014/main" id="{6D4470B7-6301-3940-9EE6-CB8432E229F7}"/>
              </a:ext>
            </a:extLst>
          </p:cNvPr>
          <p:cNvGrpSpPr>
            <a:grpSpLocks/>
          </p:cNvGrpSpPr>
          <p:nvPr/>
        </p:nvGrpSpPr>
        <p:grpSpPr bwMode="auto">
          <a:xfrm>
            <a:off x="7137396" y="3939020"/>
            <a:ext cx="293360" cy="643464"/>
            <a:chOff x="727075" y="3775076"/>
            <a:chExt cx="406400" cy="754063"/>
          </a:xfrm>
        </p:grpSpPr>
        <p:sp>
          <p:nvSpPr>
            <p:cNvPr id="152" name="Freeform 95">
              <a:extLst>
                <a:ext uri="{FF2B5EF4-FFF2-40B4-BE49-F238E27FC236}">
                  <a16:creationId xmlns:a16="http://schemas.microsoft.com/office/drawing/2014/main" id="{7FB414EF-10BF-1376-F163-1CC47E983C62}"/>
                </a:ext>
              </a:extLst>
            </p:cNvPr>
            <p:cNvSpPr>
              <a:spLocks/>
            </p:cNvSpPr>
            <p:nvPr/>
          </p:nvSpPr>
          <p:spPr bwMode="auto">
            <a:xfrm>
              <a:off x="727075" y="3775076"/>
              <a:ext cx="406400" cy="739775"/>
            </a:xfrm>
            <a:custGeom>
              <a:avLst/>
              <a:gdLst>
                <a:gd name="T0" fmla="*/ 2147483647 w 967"/>
                <a:gd name="T1" fmla="*/ 2147483647 h 1760"/>
                <a:gd name="T2" fmla="*/ 2147483647 w 967"/>
                <a:gd name="T3" fmla="*/ 2147483647 h 1760"/>
                <a:gd name="T4" fmla="*/ 2147483647 w 967"/>
                <a:gd name="T5" fmla="*/ 2147483647 h 1760"/>
                <a:gd name="T6" fmla="*/ 2147483647 w 967"/>
                <a:gd name="T7" fmla="*/ 2147483647 h 1760"/>
                <a:gd name="T8" fmla="*/ 2147483647 w 967"/>
                <a:gd name="T9" fmla="*/ 2147483647 h 1760"/>
                <a:gd name="T10" fmla="*/ 2147483647 w 967"/>
                <a:gd name="T11" fmla="*/ 2147483647 h 1760"/>
                <a:gd name="T12" fmla="*/ 2147483647 w 967"/>
                <a:gd name="T13" fmla="*/ 2147483647 h 1760"/>
                <a:gd name="T14" fmla="*/ 2147483647 w 967"/>
                <a:gd name="T15" fmla="*/ 2147483647 h 1760"/>
                <a:gd name="T16" fmla="*/ 2147483647 w 967"/>
                <a:gd name="T17" fmla="*/ 2147483647 h 1760"/>
                <a:gd name="T18" fmla="*/ 2147483647 w 967"/>
                <a:gd name="T19" fmla="*/ 2147483647 h 1760"/>
                <a:gd name="T20" fmla="*/ 2147483647 w 967"/>
                <a:gd name="T21" fmla="*/ 2147483647 h 1760"/>
                <a:gd name="T22" fmla="*/ 2147483647 w 967"/>
                <a:gd name="T23" fmla="*/ 2147483647 h 1760"/>
                <a:gd name="T24" fmla="*/ 2147483647 w 967"/>
                <a:gd name="T25" fmla="*/ 2147483647 h 1760"/>
                <a:gd name="T26" fmla="*/ 2147483647 w 967"/>
                <a:gd name="T27" fmla="*/ 2147483647 h 1760"/>
                <a:gd name="T28" fmla="*/ 2147483647 w 967"/>
                <a:gd name="T29" fmla="*/ 2147483647 h 1760"/>
                <a:gd name="T30" fmla="*/ 0 w 967"/>
                <a:gd name="T31" fmla="*/ 2147483647 h 1760"/>
                <a:gd name="T32" fmla="*/ 0 w 967"/>
                <a:gd name="T33" fmla="*/ 2147483647 h 1760"/>
                <a:gd name="T34" fmla="*/ 2147483647 w 967"/>
                <a:gd name="T35" fmla="*/ 0 h 1760"/>
                <a:gd name="T36" fmla="*/ 2147483647 w 967"/>
                <a:gd name="T37" fmla="*/ 0 h 1760"/>
                <a:gd name="T38" fmla="*/ 2147483647 w 967"/>
                <a:gd name="T39" fmla="*/ 2147483647 h 1760"/>
                <a:gd name="T40" fmla="*/ 2147483647 w 967"/>
                <a:gd name="T41" fmla="*/ 2147483647 h 1760"/>
                <a:gd name="T42" fmla="*/ 2147483647 w 967"/>
                <a:gd name="T43" fmla="*/ 2147483647 h 1760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967"/>
                <a:gd name="T67" fmla="*/ 0 h 1760"/>
                <a:gd name="T68" fmla="*/ 967 w 967"/>
                <a:gd name="T69" fmla="*/ 1760 h 1760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967" h="1760">
                  <a:moveTo>
                    <a:pt x="854" y="1760"/>
                  </a:moveTo>
                  <a:lnTo>
                    <a:pt x="854" y="1760"/>
                  </a:lnTo>
                  <a:lnTo>
                    <a:pt x="585" y="1760"/>
                  </a:lnTo>
                  <a:lnTo>
                    <a:pt x="585" y="1693"/>
                  </a:lnTo>
                  <a:lnTo>
                    <a:pt x="854" y="1693"/>
                  </a:lnTo>
                  <a:cubicBezTo>
                    <a:pt x="879" y="1693"/>
                    <a:pt x="900" y="1672"/>
                    <a:pt x="900" y="1647"/>
                  </a:cubicBezTo>
                  <a:lnTo>
                    <a:pt x="900" y="113"/>
                  </a:lnTo>
                  <a:cubicBezTo>
                    <a:pt x="900" y="88"/>
                    <a:pt x="879" y="67"/>
                    <a:pt x="854" y="67"/>
                  </a:cubicBezTo>
                  <a:lnTo>
                    <a:pt x="113" y="67"/>
                  </a:lnTo>
                  <a:cubicBezTo>
                    <a:pt x="88" y="67"/>
                    <a:pt x="67" y="88"/>
                    <a:pt x="67" y="113"/>
                  </a:cubicBezTo>
                  <a:lnTo>
                    <a:pt x="67" y="1647"/>
                  </a:lnTo>
                  <a:cubicBezTo>
                    <a:pt x="67" y="1672"/>
                    <a:pt x="88" y="1693"/>
                    <a:pt x="113" y="1693"/>
                  </a:cubicBezTo>
                  <a:lnTo>
                    <a:pt x="385" y="1693"/>
                  </a:lnTo>
                  <a:lnTo>
                    <a:pt x="385" y="1760"/>
                  </a:lnTo>
                  <a:lnTo>
                    <a:pt x="113" y="1760"/>
                  </a:lnTo>
                  <a:cubicBezTo>
                    <a:pt x="51" y="1760"/>
                    <a:pt x="0" y="1709"/>
                    <a:pt x="0" y="1647"/>
                  </a:cubicBezTo>
                  <a:lnTo>
                    <a:pt x="0" y="113"/>
                  </a:lnTo>
                  <a:cubicBezTo>
                    <a:pt x="0" y="51"/>
                    <a:pt x="51" y="0"/>
                    <a:pt x="113" y="0"/>
                  </a:cubicBezTo>
                  <a:lnTo>
                    <a:pt x="854" y="0"/>
                  </a:lnTo>
                  <a:cubicBezTo>
                    <a:pt x="916" y="0"/>
                    <a:pt x="967" y="51"/>
                    <a:pt x="967" y="113"/>
                  </a:cubicBezTo>
                  <a:lnTo>
                    <a:pt x="967" y="1647"/>
                  </a:lnTo>
                  <a:cubicBezTo>
                    <a:pt x="967" y="1709"/>
                    <a:pt x="916" y="1760"/>
                    <a:pt x="854" y="1760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3" name="Freeform 96">
              <a:extLst>
                <a:ext uri="{FF2B5EF4-FFF2-40B4-BE49-F238E27FC236}">
                  <a16:creationId xmlns:a16="http://schemas.microsoft.com/office/drawing/2014/main" id="{0F578169-86E8-7AA4-4A0A-16198B992D67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3886201"/>
              <a:ext cx="263525" cy="120650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4" name="Freeform 97">
              <a:extLst>
                <a:ext uri="{FF2B5EF4-FFF2-40B4-BE49-F238E27FC236}">
                  <a16:creationId xmlns:a16="http://schemas.microsoft.com/office/drawing/2014/main" id="{1FFFE258-5B32-38C0-36EF-E947D3395AA0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798513" y="4043363"/>
              <a:ext cx="263525" cy="122238"/>
            </a:xfrm>
            <a:custGeom>
              <a:avLst/>
              <a:gdLst>
                <a:gd name="T0" fmla="*/ 2147483647 w 629"/>
                <a:gd name="T1" fmla="*/ 2147483647 h 290"/>
                <a:gd name="T2" fmla="*/ 2147483647 w 629"/>
                <a:gd name="T3" fmla="*/ 2147483647 h 290"/>
                <a:gd name="T4" fmla="*/ 2147483647 w 629"/>
                <a:gd name="T5" fmla="*/ 2147483647 h 290"/>
                <a:gd name="T6" fmla="*/ 2147483647 w 629"/>
                <a:gd name="T7" fmla="*/ 2147483647 h 290"/>
                <a:gd name="T8" fmla="*/ 2147483647 w 629"/>
                <a:gd name="T9" fmla="*/ 2147483647 h 290"/>
                <a:gd name="T10" fmla="*/ 2147483647 w 629"/>
                <a:gd name="T11" fmla="*/ 2147483647 h 290"/>
                <a:gd name="T12" fmla="*/ 2147483647 w 629"/>
                <a:gd name="T13" fmla="*/ 2147483647 h 290"/>
                <a:gd name="T14" fmla="*/ 2147483647 w 629"/>
                <a:gd name="T15" fmla="*/ 2147483647 h 290"/>
                <a:gd name="T16" fmla="*/ 0 w 629"/>
                <a:gd name="T17" fmla="*/ 2147483647 h 290"/>
                <a:gd name="T18" fmla="*/ 0 w 629"/>
                <a:gd name="T19" fmla="*/ 0 h 290"/>
                <a:gd name="T20" fmla="*/ 2147483647 w 629"/>
                <a:gd name="T21" fmla="*/ 0 h 290"/>
                <a:gd name="T22" fmla="*/ 2147483647 w 629"/>
                <a:gd name="T23" fmla="*/ 2147483647 h 2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629"/>
                <a:gd name="T37" fmla="*/ 0 h 290"/>
                <a:gd name="T38" fmla="*/ 629 w 629"/>
                <a:gd name="T39" fmla="*/ 290 h 2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629" h="290">
                  <a:moveTo>
                    <a:pt x="40" y="250"/>
                  </a:moveTo>
                  <a:lnTo>
                    <a:pt x="40" y="250"/>
                  </a:lnTo>
                  <a:lnTo>
                    <a:pt x="589" y="250"/>
                  </a:lnTo>
                  <a:lnTo>
                    <a:pt x="589" y="40"/>
                  </a:lnTo>
                  <a:lnTo>
                    <a:pt x="40" y="40"/>
                  </a:lnTo>
                  <a:lnTo>
                    <a:pt x="40" y="250"/>
                  </a:lnTo>
                  <a:close/>
                  <a:moveTo>
                    <a:pt x="629" y="290"/>
                  </a:moveTo>
                  <a:lnTo>
                    <a:pt x="629" y="290"/>
                  </a:lnTo>
                  <a:lnTo>
                    <a:pt x="0" y="290"/>
                  </a:lnTo>
                  <a:lnTo>
                    <a:pt x="0" y="0"/>
                  </a:lnTo>
                  <a:lnTo>
                    <a:pt x="629" y="0"/>
                  </a:lnTo>
                  <a:lnTo>
                    <a:pt x="629" y="290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5" name="Freeform 98">
              <a:extLst>
                <a:ext uri="{FF2B5EF4-FFF2-40B4-BE49-F238E27FC236}">
                  <a16:creationId xmlns:a16="http://schemas.microsoft.com/office/drawing/2014/main" id="{767CC84E-2E34-347E-95A4-F269DDC08829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02113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6" name="Freeform 99">
              <a:extLst>
                <a:ext uri="{FF2B5EF4-FFF2-40B4-BE49-F238E27FC236}">
                  <a16:creationId xmlns:a16="http://schemas.microsoft.com/office/drawing/2014/main" id="{03B286F3-2085-00DA-FF40-0C63A4B5D4C7}"/>
                </a:ext>
              </a:extLst>
            </p:cNvPr>
            <p:cNvSpPr>
              <a:spLocks/>
            </p:cNvSpPr>
            <p:nvPr/>
          </p:nvSpPr>
          <p:spPr bwMode="auto">
            <a:xfrm>
              <a:off x="996950" y="4256088"/>
              <a:ext cx="57150" cy="33338"/>
            </a:xfrm>
            <a:custGeom>
              <a:avLst/>
              <a:gdLst>
                <a:gd name="T0" fmla="*/ 0 w 136"/>
                <a:gd name="T1" fmla="*/ 2147483647 h 79"/>
                <a:gd name="T2" fmla="*/ 0 w 136"/>
                <a:gd name="T3" fmla="*/ 2147483647 h 79"/>
                <a:gd name="T4" fmla="*/ 2147483647 w 136"/>
                <a:gd name="T5" fmla="*/ 2147483647 h 79"/>
                <a:gd name="T6" fmla="*/ 2147483647 w 136"/>
                <a:gd name="T7" fmla="*/ 0 h 79"/>
                <a:gd name="T8" fmla="*/ 0 w 136"/>
                <a:gd name="T9" fmla="*/ 0 h 79"/>
                <a:gd name="T10" fmla="*/ 0 w 136"/>
                <a:gd name="T11" fmla="*/ 2147483647 h 7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6"/>
                <a:gd name="T19" fmla="*/ 0 h 79"/>
                <a:gd name="T20" fmla="*/ 136 w 136"/>
                <a:gd name="T21" fmla="*/ 79 h 7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6" h="79">
                  <a:moveTo>
                    <a:pt x="0" y="79"/>
                  </a:moveTo>
                  <a:lnTo>
                    <a:pt x="0" y="79"/>
                  </a:lnTo>
                  <a:lnTo>
                    <a:pt x="136" y="79"/>
                  </a:lnTo>
                  <a:lnTo>
                    <a:pt x="136" y="0"/>
                  </a:lnTo>
                  <a:lnTo>
                    <a:pt x="0" y="0"/>
                  </a:lnTo>
                  <a:lnTo>
                    <a:pt x="0" y="79"/>
                  </a:ln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7" name="Freeform 100">
              <a:extLst>
                <a:ext uri="{FF2B5EF4-FFF2-40B4-BE49-F238E27FC236}">
                  <a16:creationId xmlns:a16="http://schemas.microsoft.com/office/drawing/2014/main" id="{F4360C31-B4D3-3AEC-7D2F-0E875BFEFB05}"/>
                </a:ext>
              </a:extLst>
            </p:cNvPr>
            <p:cNvSpPr>
              <a:spLocks/>
            </p:cNvSpPr>
            <p:nvPr/>
          </p:nvSpPr>
          <p:spPr bwMode="auto">
            <a:xfrm>
              <a:off x="8572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  <p:sp>
          <p:nvSpPr>
            <p:cNvPr id="158" name="Freeform 101">
              <a:extLst>
                <a:ext uri="{FF2B5EF4-FFF2-40B4-BE49-F238E27FC236}">
                  <a16:creationId xmlns:a16="http://schemas.microsoft.com/office/drawing/2014/main" id="{5153E217-AEA1-3D64-4293-80D326A28A72}"/>
                </a:ext>
              </a:extLst>
            </p:cNvPr>
            <p:cNvSpPr>
              <a:spLocks/>
            </p:cNvSpPr>
            <p:nvPr/>
          </p:nvSpPr>
          <p:spPr bwMode="auto">
            <a:xfrm>
              <a:off x="946150" y="4470401"/>
              <a:ext cx="57150" cy="58738"/>
            </a:xfrm>
            <a:custGeom>
              <a:avLst/>
              <a:gdLst>
                <a:gd name="T0" fmla="*/ 2147483647 w 138"/>
                <a:gd name="T1" fmla="*/ 2147483647 h 139"/>
                <a:gd name="T2" fmla="*/ 2147483647 w 138"/>
                <a:gd name="T3" fmla="*/ 2147483647 h 139"/>
                <a:gd name="T4" fmla="*/ 0 w 138"/>
                <a:gd name="T5" fmla="*/ 2147483647 h 139"/>
                <a:gd name="T6" fmla="*/ 2147483647 w 138"/>
                <a:gd name="T7" fmla="*/ 0 h 139"/>
                <a:gd name="T8" fmla="*/ 2147483647 w 138"/>
                <a:gd name="T9" fmla="*/ 2147483647 h 139"/>
                <a:gd name="T10" fmla="*/ 2147483647 w 138"/>
                <a:gd name="T11" fmla="*/ 2147483647 h 13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38"/>
                <a:gd name="T19" fmla="*/ 0 h 139"/>
                <a:gd name="T20" fmla="*/ 138 w 138"/>
                <a:gd name="T21" fmla="*/ 139 h 13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38" h="139">
                  <a:moveTo>
                    <a:pt x="69" y="139"/>
                  </a:moveTo>
                  <a:lnTo>
                    <a:pt x="69" y="139"/>
                  </a:lnTo>
                  <a:cubicBezTo>
                    <a:pt x="30" y="139"/>
                    <a:pt x="0" y="108"/>
                    <a:pt x="0" y="70"/>
                  </a:cubicBezTo>
                  <a:cubicBezTo>
                    <a:pt x="0" y="31"/>
                    <a:pt x="30" y="0"/>
                    <a:pt x="69" y="0"/>
                  </a:cubicBezTo>
                  <a:cubicBezTo>
                    <a:pt x="107" y="0"/>
                    <a:pt x="138" y="31"/>
                    <a:pt x="138" y="70"/>
                  </a:cubicBezTo>
                  <a:cubicBezTo>
                    <a:pt x="138" y="108"/>
                    <a:pt x="107" y="139"/>
                    <a:pt x="69" y="139"/>
                  </a:cubicBezTo>
                  <a:close/>
                </a:path>
              </a:pathLst>
            </a:custGeom>
            <a:solidFill>
              <a:srgbClr val="47474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0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zh-CN" altLang="en-US"/>
            </a:p>
          </p:txBody>
        </p:sp>
      </p:grpSp>
      <p:cxnSp>
        <p:nvCxnSpPr>
          <p:cNvPr id="159" name="直接连接符 158">
            <a:extLst>
              <a:ext uri="{FF2B5EF4-FFF2-40B4-BE49-F238E27FC236}">
                <a16:creationId xmlns:a16="http://schemas.microsoft.com/office/drawing/2014/main" id="{12883078-6584-252C-100D-82E1C6C9282C}"/>
              </a:ext>
            </a:extLst>
          </p:cNvPr>
          <p:cNvCxnSpPr>
            <a:cxnSpLocks/>
          </p:cNvCxnSpPr>
          <p:nvPr/>
        </p:nvCxnSpPr>
        <p:spPr bwMode="auto">
          <a:xfrm flipV="1">
            <a:off x="7284751" y="2912078"/>
            <a:ext cx="0" cy="1028226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0" name="文本框 159">
            <a:extLst>
              <a:ext uri="{FF2B5EF4-FFF2-40B4-BE49-F238E27FC236}">
                <a16:creationId xmlns:a16="http://schemas.microsoft.com/office/drawing/2014/main" id="{3CB46FFD-5A4B-D946-5F9D-C5B4A2857D96}"/>
              </a:ext>
            </a:extLst>
          </p:cNvPr>
          <p:cNvSpPr txBox="1"/>
          <p:nvPr/>
        </p:nvSpPr>
        <p:spPr>
          <a:xfrm>
            <a:off x="7686705" y="4019352"/>
            <a:ext cx="5597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……</a:t>
            </a:r>
            <a:endParaRPr lang="zh-CN" altLang="en-US" dirty="0"/>
          </a:p>
        </p:txBody>
      </p:sp>
      <p:cxnSp>
        <p:nvCxnSpPr>
          <p:cNvPr id="161" name="直接连接符 160">
            <a:extLst>
              <a:ext uri="{FF2B5EF4-FFF2-40B4-BE49-F238E27FC236}">
                <a16:creationId xmlns:a16="http://schemas.microsoft.com/office/drawing/2014/main" id="{0F3C1897-442D-4EAE-E878-FDF49E013EA7}"/>
              </a:ext>
            </a:extLst>
          </p:cNvPr>
          <p:cNvCxnSpPr>
            <a:cxnSpLocks/>
          </p:cNvCxnSpPr>
          <p:nvPr/>
        </p:nvCxnSpPr>
        <p:spPr bwMode="auto">
          <a:xfrm flipV="1">
            <a:off x="7664327" y="990714"/>
            <a:ext cx="1490528" cy="1585007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62" name="文本框 161">
            <a:extLst>
              <a:ext uri="{FF2B5EF4-FFF2-40B4-BE49-F238E27FC236}">
                <a16:creationId xmlns:a16="http://schemas.microsoft.com/office/drawing/2014/main" id="{500781C6-BFFD-D34F-FEDE-B658E22EFAC8}"/>
              </a:ext>
            </a:extLst>
          </p:cNvPr>
          <p:cNvSpPr txBox="1"/>
          <p:nvPr/>
        </p:nvSpPr>
        <p:spPr>
          <a:xfrm>
            <a:off x="6424610" y="3018414"/>
            <a:ext cx="136608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研发 </a:t>
            </a:r>
            <a:endParaRPr lang="en-US" altLang="zh-CN" sz="1200" dirty="0"/>
          </a:p>
          <a:p>
            <a:r>
              <a:rPr lang="en-US" altLang="zh-CN" sz="1200" dirty="0"/>
              <a:t>Access VLAN 10</a:t>
            </a:r>
          </a:p>
        </p:txBody>
      </p:sp>
      <p:sp>
        <p:nvSpPr>
          <p:cNvPr id="163" name="文本框 162">
            <a:extLst>
              <a:ext uri="{FF2B5EF4-FFF2-40B4-BE49-F238E27FC236}">
                <a16:creationId xmlns:a16="http://schemas.microsoft.com/office/drawing/2014/main" id="{88347D05-1315-C67A-D117-36EFF61BD119}"/>
              </a:ext>
            </a:extLst>
          </p:cNvPr>
          <p:cNvSpPr txBox="1"/>
          <p:nvPr/>
        </p:nvSpPr>
        <p:spPr>
          <a:xfrm>
            <a:off x="7183231" y="1972662"/>
            <a:ext cx="830677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10</a:t>
            </a:r>
          </a:p>
        </p:txBody>
      </p:sp>
      <p:sp>
        <p:nvSpPr>
          <p:cNvPr id="164" name="文本框 163">
            <a:extLst>
              <a:ext uri="{FF2B5EF4-FFF2-40B4-BE49-F238E27FC236}">
                <a16:creationId xmlns:a16="http://schemas.microsoft.com/office/drawing/2014/main" id="{DF375BCC-B1A5-9948-11E0-76F2C7D64F2B}"/>
              </a:ext>
            </a:extLst>
          </p:cNvPr>
          <p:cNvSpPr txBox="1"/>
          <p:nvPr/>
        </p:nvSpPr>
        <p:spPr>
          <a:xfrm>
            <a:off x="8514573" y="2976477"/>
            <a:ext cx="136608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研发 </a:t>
            </a:r>
            <a:endParaRPr lang="en-US" altLang="zh-CN" sz="1200" dirty="0"/>
          </a:p>
          <a:p>
            <a:r>
              <a:rPr lang="en-US" altLang="zh-CN" sz="1200" dirty="0"/>
              <a:t>Access VLAN 10</a:t>
            </a:r>
          </a:p>
        </p:txBody>
      </p:sp>
      <p:sp>
        <p:nvSpPr>
          <p:cNvPr id="165" name="文本框 164">
            <a:extLst>
              <a:ext uri="{FF2B5EF4-FFF2-40B4-BE49-F238E27FC236}">
                <a16:creationId xmlns:a16="http://schemas.microsoft.com/office/drawing/2014/main" id="{CB6F95B8-4C98-8E05-7A64-5FED2CF4026C}"/>
              </a:ext>
            </a:extLst>
          </p:cNvPr>
          <p:cNvSpPr txBox="1"/>
          <p:nvPr/>
        </p:nvSpPr>
        <p:spPr>
          <a:xfrm>
            <a:off x="8093915" y="1271569"/>
            <a:ext cx="830677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10</a:t>
            </a:r>
          </a:p>
        </p:txBody>
      </p:sp>
      <p:sp>
        <p:nvSpPr>
          <p:cNvPr id="166" name="文本框 165">
            <a:extLst>
              <a:ext uri="{FF2B5EF4-FFF2-40B4-BE49-F238E27FC236}">
                <a16:creationId xmlns:a16="http://schemas.microsoft.com/office/drawing/2014/main" id="{B06E647E-07D6-4A52-2E28-8791C5BE15A2}"/>
              </a:ext>
            </a:extLst>
          </p:cNvPr>
          <p:cNvSpPr txBox="1"/>
          <p:nvPr/>
        </p:nvSpPr>
        <p:spPr>
          <a:xfrm>
            <a:off x="9277084" y="1248800"/>
            <a:ext cx="1055097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10 20</a:t>
            </a:r>
          </a:p>
        </p:txBody>
      </p:sp>
      <p:sp>
        <p:nvSpPr>
          <p:cNvPr id="167" name="文本框 166">
            <a:extLst>
              <a:ext uri="{FF2B5EF4-FFF2-40B4-BE49-F238E27FC236}">
                <a16:creationId xmlns:a16="http://schemas.microsoft.com/office/drawing/2014/main" id="{5724B95A-30DB-F270-7B80-55BFC39DC577}"/>
              </a:ext>
            </a:extLst>
          </p:cNvPr>
          <p:cNvSpPr txBox="1"/>
          <p:nvPr/>
        </p:nvSpPr>
        <p:spPr>
          <a:xfrm>
            <a:off x="9594396" y="1969320"/>
            <a:ext cx="1055097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200" dirty="0"/>
              <a:t>Trunk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r>
              <a:rPr lang="en-US" altLang="zh-CN" sz="1200" dirty="0"/>
              <a:t>VLAN 10 20</a:t>
            </a:r>
          </a:p>
        </p:txBody>
      </p:sp>
      <p:sp>
        <p:nvSpPr>
          <p:cNvPr id="168" name="文本框 167">
            <a:extLst>
              <a:ext uri="{FF2B5EF4-FFF2-40B4-BE49-F238E27FC236}">
                <a16:creationId xmlns:a16="http://schemas.microsoft.com/office/drawing/2014/main" id="{9D662563-72E1-C778-5067-2998C5E7741C}"/>
              </a:ext>
            </a:extLst>
          </p:cNvPr>
          <p:cNvSpPr txBox="1"/>
          <p:nvPr/>
        </p:nvSpPr>
        <p:spPr>
          <a:xfrm>
            <a:off x="10050544" y="2984131"/>
            <a:ext cx="1366080" cy="46166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1200" dirty="0"/>
              <a:t>财务 </a:t>
            </a:r>
            <a:endParaRPr lang="en-US" altLang="zh-CN" sz="1200" dirty="0"/>
          </a:p>
          <a:p>
            <a:r>
              <a:rPr lang="en-US" altLang="zh-CN" sz="1200" dirty="0"/>
              <a:t>Access VLAN 20</a:t>
            </a:r>
          </a:p>
        </p:txBody>
      </p:sp>
      <p:sp>
        <p:nvSpPr>
          <p:cNvPr id="169" name="文本框 168">
            <a:extLst>
              <a:ext uri="{FF2B5EF4-FFF2-40B4-BE49-F238E27FC236}">
                <a16:creationId xmlns:a16="http://schemas.microsoft.com/office/drawing/2014/main" id="{244C8945-94CC-D3F3-292E-73F8FA392AE5}"/>
              </a:ext>
            </a:extLst>
          </p:cNvPr>
          <p:cNvSpPr txBox="1"/>
          <p:nvPr/>
        </p:nvSpPr>
        <p:spPr>
          <a:xfrm>
            <a:off x="6102782" y="2283287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Switch 1</a:t>
            </a:r>
            <a:endParaRPr lang="zh-CN" altLang="en-US" dirty="0"/>
          </a:p>
        </p:txBody>
      </p:sp>
      <p:sp>
        <p:nvSpPr>
          <p:cNvPr id="170" name="文本框 169">
            <a:extLst>
              <a:ext uri="{FF2B5EF4-FFF2-40B4-BE49-F238E27FC236}">
                <a16:creationId xmlns:a16="http://schemas.microsoft.com/office/drawing/2014/main" id="{92A21B5E-7A1F-B5AC-20F3-BB45D99A7AAF}"/>
              </a:ext>
            </a:extLst>
          </p:cNvPr>
          <p:cNvSpPr txBox="1"/>
          <p:nvPr/>
        </p:nvSpPr>
        <p:spPr>
          <a:xfrm>
            <a:off x="10561081" y="2318827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Switch 2</a:t>
            </a:r>
            <a:endParaRPr lang="zh-CN" altLang="en-US" dirty="0"/>
          </a:p>
        </p:txBody>
      </p:sp>
      <p:sp>
        <p:nvSpPr>
          <p:cNvPr id="171" name="文本框 170">
            <a:extLst>
              <a:ext uri="{FF2B5EF4-FFF2-40B4-BE49-F238E27FC236}">
                <a16:creationId xmlns:a16="http://schemas.microsoft.com/office/drawing/2014/main" id="{2B6FCF74-B596-E36D-5450-5B127EEC7297}"/>
              </a:ext>
            </a:extLst>
          </p:cNvPr>
          <p:cNvSpPr txBox="1"/>
          <p:nvPr/>
        </p:nvSpPr>
        <p:spPr>
          <a:xfrm>
            <a:off x="10405322" y="234646"/>
            <a:ext cx="1103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Switch 3</a:t>
            </a:r>
            <a:endParaRPr lang="zh-CN" altLang="en-US" dirty="0"/>
          </a:p>
        </p:txBody>
      </p:sp>
      <p:sp>
        <p:nvSpPr>
          <p:cNvPr id="172" name="文本框 171">
            <a:extLst>
              <a:ext uri="{FF2B5EF4-FFF2-40B4-BE49-F238E27FC236}">
                <a16:creationId xmlns:a16="http://schemas.microsoft.com/office/drawing/2014/main" id="{685B30C9-B87F-7D1D-4634-273159D73C03}"/>
              </a:ext>
            </a:extLst>
          </p:cNvPr>
          <p:cNvSpPr txBox="1"/>
          <p:nvPr/>
        </p:nvSpPr>
        <p:spPr>
          <a:xfrm>
            <a:off x="7397892" y="3886535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PC1</a:t>
            </a:r>
            <a:endParaRPr lang="zh-CN" altLang="en-US" dirty="0"/>
          </a:p>
        </p:txBody>
      </p:sp>
      <p:sp>
        <p:nvSpPr>
          <p:cNvPr id="173" name="文本框 172">
            <a:extLst>
              <a:ext uri="{FF2B5EF4-FFF2-40B4-BE49-F238E27FC236}">
                <a16:creationId xmlns:a16="http://schemas.microsoft.com/office/drawing/2014/main" id="{147438D0-F8A1-4916-1318-C609B9285B4F}"/>
              </a:ext>
            </a:extLst>
          </p:cNvPr>
          <p:cNvSpPr txBox="1"/>
          <p:nvPr/>
        </p:nvSpPr>
        <p:spPr>
          <a:xfrm>
            <a:off x="8748097" y="381688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PC2</a:t>
            </a:r>
            <a:endParaRPr lang="zh-CN" altLang="en-US" dirty="0"/>
          </a:p>
        </p:txBody>
      </p:sp>
      <p:sp>
        <p:nvSpPr>
          <p:cNvPr id="174" name="文本框 173">
            <a:extLst>
              <a:ext uri="{FF2B5EF4-FFF2-40B4-BE49-F238E27FC236}">
                <a16:creationId xmlns:a16="http://schemas.microsoft.com/office/drawing/2014/main" id="{57A83B5C-2AB0-E913-95A0-765325A71263}"/>
              </a:ext>
            </a:extLst>
          </p:cNvPr>
          <p:cNvSpPr txBox="1"/>
          <p:nvPr/>
        </p:nvSpPr>
        <p:spPr>
          <a:xfrm>
            <a:off x="10005285" y="3801568"/>
            <a:ext cx="614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PC3</a:t>
            </a:r>
            <a:endParaRPr lang="zh-CN" altLang="en-US" dirty="0"/>
          </a:p>
        </p:txBody>
      </p:sp>
      <p:sp>
        <p:nvSpPr>
          <p:cNvPr id="175" name="文本框 174">
            <a:extLst>
              <a:ext uri="{FF2B5EF4-FFF2-40B4-BE49-F238E27FC236}">
                <a16:creationId xmlns:a16="http://schemas.microsoft.com/office/drawing/2014/main" id="{C85E5D43-A742-0A59-CC47-6E5CBB8461BF}"/>
              </a:ext>
            </a:extLst>
          </p:cNvPr>
          <p:cNvSpPr txBox="1"/>
          <p:nvPr/>
        </p:nvSpPr>
        <p:spPr>
          <a:xfrm>
            <a:off x="10520806" y="622486"/>
            <a:ext cx="1605439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dirty="0">
                <a:highlight>
                  <a:srgbClr val="FFFF00"/>
                </a:highlight>
              </a:rPr>
              <a:t>DHCP Server</a:t>
            </a:r>
          </a:p>
        </p:txBody>
      </p:sp>
      <p:sp>
        <p:nvSpPr>
          <p:cNvPr id="176" name="文本框 175">
            <a:extLst>
              <a:ext uri="{FF2B5EF4-FFF2-40B4-BE49-F238E27FC236}">
                <a16:creationId xmlns:a16="http://schemas.microsoft.com/office/drawing/2014/main" id="{EA8DF457-56C8-C484-2DFA-C77BFD6DEC4F}"/>
              </a:ext>
            </a:extLst>
          </p:cNvPr>
          <p:cNvSpPr txBox="1"/>
          <p:nvPr/>
        </p:nvSpPr>
        <p:spPr>
          <a:xfrm>
            <a:off x="8032586" y="305113"/>
            <a:ext cx="1085554" cy="57708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VLANIF10</a:t>
            </a:r>
          </a:p>
          <a:p>
            <a:r>
              <a:rPr lang="zh-CN" altLang="en-US" sz="1050" dirty="0"/>
              <a:t>网关</a:t>
            </a:r>
            <a:r>
              <a:rPr lang="en-US" altLang="zh-CN" sz="1050" dirty="0"/>
              <a:t>1</a:t>
            </a:r>
          </a:p>
          <a:p>
            <a:r>
              <a:rPr lang="en-US" altLang="zh-CN" sz="1050" dirty="0"/>
              <a:t>DHCP </a:t>
            </a:r>
            <a:r>
              <a:rPr lang="zh-CN" altLang="en-US" sz="1050" dirty="0"/>
              <a:t>地址池</a:t>
            </a:r>
            <a:r>
              <a:rPr lang="en-US" altLang="zh-CN" sz="1050" dirty="0"/>
              <a:t>1</a:t>
            </a:r>
          </a:p>
        </p:txBody>
      </p:sp>
      <p:sp>
        <p:nvSpPr>
          <p:cNvPr id="178" name="文本框 177">
            <a:extLst>
              <a:ext uri="{FF2B5EF4-FFF2-40B4-BE49-F238E27FC236}">
                <a16:creationId xmlns:a16="http://schemas.microsoft.com/office/drawing/2014/main" id="{8E357997-2D6A-67F9-737B-C255CA992C5D}"/>
              </a:ext>
            </a:extLst>
          </p:cNvPr>
          <p:cNvSpPr txBox="1"/>
          <p:nvPr/>
        </p:nvSpPr>
        <p:spPr>
          <a:xfrm>
            <a:off x="9271475" y="318976"/>
            <a:ext cx="1085554" cy="577081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en-US" altLang="zh-CN" sz="1050" dirty="0"/>
              <a:t>VLANIF20</a:t>
            </a:r>
          </a:p>
          <a:p>
            <a:r>
              <a:rPr lang="zh-CN" altLang="en-US" sz="1050" dirty="0"/>
              <a:t>网关</a:t>
            </a:r>
            <a:r>
              <a:rPr lang="en-US" altLang="zh-CN" sz="1050" dirty="0"/>
              <a:t>2</a:t>
            </a:r>
          </a:p>
          <a:p>
            <a:r>
              <a:rPr lang="en-US" altLang="zh-CN" sz="1050" dirty="0"/>
              <a:t>DHCP </a:t>
            </a:r>
            <a:r>
              <a:rPr lang="zh-CN" altLang="en-US" sz="1050" dirty="0"/>
              <a:t>地址池</a:t>
            </a:r>
            <a:r>
              <a:rPr lang="en-US" altLang="zh-CN" sz="1050" dirty="0"/>
              <a:t>2</a:t>
            </a:r>
          </a:p>
        </p:txBody>
      </p:sp>
    </p:spTree>
    <p:extLst>
      <p:ext uri="{BB962C8B-B14F-4D97-AF65-F5344CB8AC3E}">
        <p14:creationId xmlns:p14="http://schemas.microsoft.com/office/powerpoint/2010/main" val="15562731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FDF104-E7B3-322C-5C8A-2DFE406596CC}"/>
              </a:ext>
            </a:extLst>
          </p:cNvPr>
          <p:cNvSpPr txBox="1"/>
          <p:nvPr/>
        </p:nvSpPr>
        <p:spPr>
          <a:xfrm>
            <a:off x="1177159" y="1231402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回到</a:t>
            </a:r>
            <a:r>
              <a:rPr lang="en-US" altLang="zh-CN" sz="2400" dirty="0"/>
              <a:t>50 </a:t>
            </a:r>
            <a:r>
              <a:rPr lang="zh-CN" altLang="en-US" sz="2400" dirty="0"/>
              <a:t>年前，有多台计算机，你怎样让它们共享资源？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B77DCA-8F84-1493-7AC7-C649B5C67193}"/>
              </a:ext>
            </a:extLst>
          </p:cNvPr>
          <p:cNvSpPr txBox="1"/>
          <p:nvPr/>
        </p:nvSpPr>
        <p:spPr>
          <a:xfrm>
            <a:off x="1449223" y="2136108"/>
            <a:ext cx="46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、计算机间连通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7C6C31-4E30-DA74-C173-2AF11E7BFC80}"/>
              </a:ext>
            </a:extLst>
          </p:cNvPr>
          <p:cNvSpPr txBox="1"/>
          <p:nvPr/>
        </p:nvSpPr>
        <p:spPr>
          <a:xfrm>
            <a:off x="1449223" y="431414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、共享资源</a:t>
            </a:r>
            <a:r>
              <a:rPr lang="en-US" altLang="zh-CN" dirty="0"/>
              <a:t>    </a:t>
            </a:r>
            <a:endParaRPr lang="zh-CN" altLang="en-US" dirty="0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5B706366-2CDB-D34C-AAF8-AAA306BBAE8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81501" y="2199593"/>
            <a:ext cx="2702480" cy="1229407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3AF0C530-D2C0-B7AB-C350-67B1192EE7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3529" y="1796601"/>
            <a:ext cx="2006819" cy="1879720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BF29265B-0145-8EAD-BFED-7D33251E65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152956" y="1701680"/>
            <a:ext cx="1576306" cy="1879720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4FACFA9-7D3F-A76A-ED5D-601168654B9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37472" y="4241260"/>
            <a:ext cx="2445133" cy="1459456"/>
          </a:xfrm>
          <a:prstGeom prst="rect">
            <a:avLst/>
          </a:prstGeom>
        </p:spPr>
      </p:pic>
      <p:sp>
        <p:nvSpPr>
          <p:cNvPr id="9" name="AutoShape 2">
            <a:extLst>
              <a:ext uri="{FF2B5EF4-FFF2-40B4-BE49-F238E27FC236}">
                <a16:creationId xmlns:a16="http://schemas.microsoft.com/office/drawing/2014/main" id="{CDA4A94E-B9CF-1444-79E7-99F871F155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71F9E1F5-7ED3-D165-91AD-81010D4DB62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63205" y="4055939"/>
            <a:ext cx="2221018" cy="1752136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F9273CC8-72F6-6241-0FE6-6DAB5185A6ED}"/>
              </a:ext>
            </a:extLst>
          </p:cNvPr>
          <p:cNvSpPr txBox="1"/>
          <p:nvPr/>
        </p:nvSpPr>
        <p:spPr>
          <a:xfrm>
            <a:off x="1544184" y="243400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规划网络拓扑</a:t>
            </a:r>
            <a:endParaRPr lang="en-US" altLang="zh-CN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0583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1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3.2</a:t>
            </a:r>
            <a:r>
              <a:rPr lang="zh-CN" altLang="en-US" dirty="0"/>
              <a:t>：交换机</a:t>
            </a:r>
            <a:r>
              <a:rPr lang="en-US" altLang="zh-CN" dirty="0"/>
              <a:t>3</a:t>
            </a:r>
            <a:r>
              <a:rPr lang="zh-CN" altLang="en-US" dirty="0"/>
              <a:t>层接口 关键配置模型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29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6" name="矩形: 圆角 5">
            <a:extLst>
              <a:ext uri="{FF2B5EF4-FFF2-40B4-BE49-F238E27FC236}">
                <a16:creationId xmlns:a16="http://schemas.microsoft.com/office/drawing/2014/main" id="{2FB1CD77-083D-973F-864F-F142B8E28C03}"/>
              </a:ext>
            </a:extLst>
          </p:cNvPr>
          <p:cNvSpPr/>
          <p:nvPr/>
        </p:nvSpPr>
        <p:spPr bwMode="auto">
          <a:xfrm>
            <a:off x="5435997" y="1346111"/>
            <a:ext cx="1090664" cy="760717"/>
          </a:xfrm>
          <a:prstGeom prst="roundRect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/>
            <a:r>
              <a:rPr lang="zh-CN" altLang="en-US" sz="1400" kern="0" dirty="0">
                <a:solidFill>
                  <a:sysClr val="windowText" lastClr="000000"/>
                </a:solidFill>
                <a:ea typeface="华文细黑" panose="02010600040101010101" pitchFamily="2" charset="-122"/>
                <a:cs typeface="Arial" panose="020B0604020202020204" pitchFamily="34" charset="0"/>
              </a:rPr>
              <a:t>配置</a:t>
            </a:r>
            <a:r>
              <a:rPr lang="en-US" altLang="zh-CN" sz="1400" kern="0" dirty="0">
                <a:solidFill>
                  <a:sysClr val="windowText" lastClr="000000"/>
                </a:solidFill>
                <a:ea typeface="华文细黑" panose="02010600040101010101" pitchFamily="2" charset="-122"/>
                <a:cs typeface="Arial" panose="020B0604020202020204" pitchFamily="34" charset="0"/>
              </a:rPr>
              <a:t>VLAN</a:t>
            </a:r>
            <a:endParaRPr lang="zh-CN" altLang="en-US" sz="1400" kern="0" dirty="0">
              <a:solidFill>
                <a:sysClr val="windowText" lastClr="000000"/>
              </a:solidFill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06B56696-77B2-5063-0ABD-52623DB3774C}"/>
              </a:ext>
            </a:extLst>
          </p:cNvPr>
          <p:cNvSpPr txBox="1"/>
          <p:nvPr/>
        </p:nvSpPr>
        <p:spPr>
          <a:xfrm>
            <a:off x="6526661" y="1466183"/>
            <a:ext cx="4548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Step 1 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：  参见 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2.1</a:t>
            </a:r>
          </a:p>
          <a:p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层建立在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层基础上，必须先配置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2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层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VLAN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信息</a:t>
            </a: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6B8B86B3-5382-A8E9-BE2D-2726CC60DF7B}"/>
              </a:ext>
            </a:extLst>
          </p:cNvPr>
          <p:cNvSpPr/>
          <p:nvPr/>
        </p:nvSpPr>
        <p:spPr bwMode="auto">
          <a:xfrm>
            <a:off x="5435997" y="2891680"/>
            <a:ext cx="1090664" cy="760717"/>
          </a:xfrm>
          <a:prstGeom prst="roundRect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/>
            <a:r>
              <a:rPr lang="zh-CN" altLang="en-US" sz="1400" kern="0" dirty="0">
                <a:solidFill>
                  <a:sysClr val="windowText" lastClr="000000"/>
                </a:solidFill>
                <a:ea typeface="华文细黑" panose="02010600040101010101" pitchFamily="2" charset="-122"/>
                <a:cs typeface="Arial" panose="020B0604020202020204" pitchFamily="34" charset="0"/>
              </a:rPr>
              <a:t>配置</a:t>
            </a:r>
            <a:r>
              <a:rPr lang="en-US" altLang="zh-CN" sz="1400" kern="0" dirty="0">
                <a:solidFill>
                  <a:sysClr val="windowText" lastClr="000000"/>
                </a:solidFill>
                <a:ea typeface="华文细黑" panose="02010600040101010101" pitchFamily="2" charset="-122"/>
                <a:cs typeface="Arial" panose="020B0604020202020204" pitchFamily="34" charset="0"/>
              </a:rPr>
              <a:t>VLAN interface</a:t>
            </a:r>
            <a:endParaRPr lang="zh-CN" altLang="en-US" sz="1400" kern="0" dirty="0">
              <a:solidFill>
                <a:sysClr val="windowText" lastClr="000000"/>
              </a:solidFill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504C1147-1F1E-4D83-CF0D-2153EE3048C9}"/>
              </a:ext>
            </a:extLst>
          </p:cNvPr>
          <p:cNvSpPr txBox="1"/>
          <p:nvPr/>
        </p:nvSpPr>
        <p:spPr>
          <a:xfrm>
            <a:off x="6526660" y="2959312"/>
            <a:ext cx="465223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Step 2 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interface </a:t>
            </a:r>
            <a:r>
              <a:rPr lang="en-US" altLang="zh-CN" sz="1600" dirty="0" err="1">
                <a:solidFill>
                  <a:srgbClr val="000000"/>
                </a:solidFill>
                <a:cs typeface="Arial" panose="020B0604020202020204" pitchFamily="34" charset="0"/>
              </a:rPr>
              <a:t>vlanif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  x        --- 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系统视图</a:t>
            </a:r>
            <a:endParaRPr lang="en-US" altLang="zh-CN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设置一个虚拟的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层接口，与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VLAN x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关联在一起</a:t>
            </a:r>
          </a:p>
        </p:txBody>
      </p:sp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8EA35A11-13D1-BB9C-238C-32B56792D493}"/>
              </a:ext>
            </a:extLst>
          </p:cNvPr>
          <p:cNvSpPr/>
          <p:nvPr/>
        </p:nvSpPr>
        <p:spPr bwMode="auto">
          <a:xfrm>
            <a:off x="5435997" y="4298565"/>
            <a:ext cx="1090664" cy="760717"/>
          </a:xfrm>
          <a:prstGeom prst="roundRect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/>
            <a:r>
              <a:rPr lang="zh-CN" altLang="en-US" sz="1400" kern="0" dirty="0">
                <a:solidFill>
                  <a:sysClr val="windowText" lastClr="000000"/>
                </a:solidFill>
                <a:ea typeface="华文细黑" panose="02010600040101010101" pitchFamily="2" charset="-122"/>
                <a:cs typeface="Arial" panose="020B0604020202020204" pitchFamily="34" charset="0"/>
              </a:rPr>
              <a:t>配置接口</a:t>
            </a:r>
            <a:r>
              <a:rPr lang="en-US" altLang="zh-CN" sz="1400" kern="0" dirty="0">
                <a:solidFill>
                  <a:sysClr val="windowText" lastClr="000000"/>
                </a:solidFill>
                <a:ea typeface="华文细黑" panose="02010600040101010101" pitchFamily="2" charset="-122"/>
                <a:cs typeface="Arial" panose="020B0604020202020204" pitchFamily="34" charset="0"/>
              </a:rPr>
              <a:t>IP address</a:t>
            </a:r>
            <a:endParaRPr lang="zh-CN" altLang="en-US" sz="1400" kern="0" dirty="0">
              <a:solidFill>
                <a:sysClr val="windowText" lastClr="000000"/>
              </a:solidFill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C4261D3C-8085-6949-FF9F-1581BD58A9EE}"/>
              </a:ext>
            </a:extLst>
          </p:cNvPr>
          <p:cNvSpPr txBox="1"/>
          <p:nvPr/>
        </p:nvSpPr>
        <p:spPr>
          <a:xfrm>
            <a:off x="6526660" y="4391314"/>
            <a:ext cx="44037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Step 3 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：</a:t>
            </a:r>
            <a:r>
              <a:rPr lang="en-US" altLang="zh-CN" sz="1600" dirty="0" err="1">
                <a:solidFill>
                  <a:srgbClr val="000000"/>
                </a:solidFill>
                <a:cs typeface="Arial" panose="020B0604020202020204" pitchFamily="34" charset="0"/>
              </a:rPr>
              <a:t>ip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 address </a:t>
            </a:r>
            <a:r>
              <a:rPr lang="en-US" altLang="zh-CN" sz="1600" dirty="0" err="1">
                <a:solidFill>
                  <a:srgbClr val="000000"/>
                </a:solidFill>
                <a:cs typeface="Arial" panose="020B0604020202020204" pitchFamily="34" charset="0"/>
              </a:rPr>
              <a:t>x.x.x.x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 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m       --- 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接口视图</a:t>
            </a:r>
            <a:endParaRPr lang="en-US" altLang="zh-CN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设置接口的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IP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地址为</a:t>
            </a:r>
            <a:r>
              <a:rPr lang="en-US" altLang="zh-CN" sz="1600" dirty="0" err="1">
                <a:solidFill>
                  <a:srgbClr val="000000"/>
                </a:solidFill>
                <a:cs typeface="Arial" panose="020B0604020202020204" pitchFamily="34" charset="0"/>
              </a:rPr>
              <a:t>x.x.x.x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，掩码长度为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m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</a:p>
        </p:txBody>
      </p:sp>
      <p:cxnSp>
        <p:nvCxnSpPr>
          <p:cNvPr id="17" name="直接箭头连接符 16">
            <a:extLst>
              <a:ext uri="{FF2B5EF4-FFF2-40B4-BE49-F238E27FC236}">
                <a16:creationId xmlns:a16="http://schemas.microsoft.com/office/drawing/2014/main" id="{639EB71C-3C09-5554-5A54-81D7D7F355CA}"/>
              </a:ext>
            </a:extLst>
          </p:cNvPr>
          <p:cNvCxnSpPr>
            <a:stCxn id="6" idx="2"/>
            <a:endCxn id="9" idx="0"/>
          </p:cNvCxnSpPr>
          <p:nvPr/>
        </p:nvCxnSpPr>
        <p:spPr bwMode="auto">
          <a:xfrm>
            <a:off x="5981329" y="2106828"/>
            <a:ext cx="0" cy="784852"/>
          </a:xfrm>
          <a:prstGeom prst="straightConnector1">
            <a:avLst/>
          </a:prstGeom>
          <a:solidFill>
            <a:srgbClr val="99CCCC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8" name="直接箭头连接符 17">
            <a:extLst>
              <a:ext uri="{FF2B5EF4-FFF2-40B4-BE49-F238E27FC236}">
                <a16:creationId xmlns:a16="http://schemas.microsoft.com/office/drawing/2014/main" id="{D90EFCCD-C306-FFF1-8E36-363C4C53A282}"/>
              </a:ext>
            </a:extLst>
          </p:cNvPr>
          <p:cNvCxnSpPr>
            <a:stCxn id="9" idx="2"/>
            <a:endCxn id="13" idx="0"/>
          </p:cNvCxnSpPr>
          <p:nvPr/>
        </p:nvCxnSpPr>
        <p:spPr bwMode="auto">
          <a:xfrm>
            <a:off x="5981329" y="3652397"/>
            <a:ext cx="0" cy="646168"/>
          </a:xfrm>
          <a:prstGeom prst="straightConnector1">
            <a:avLst/>
          </a:prstGeom>
          <a:solidFill>
            <a:srgbClr val="99CCCC"/>
          </a:solidFill>
          <a:ln w="1905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9" name="文本框 18">
            <a:extLst>
              <a:ext uri="{FF2B5EF4-FFF2-40B4-BE49-F238E27FC236}">
                <a16:creationId xmlns:a16="http://schemas.microsoft.com/office/drawing/2014/main" id="{8ED475CE-BBF7-6D48-B417-D9560B2F3EAC}"/>
              </a:ext>
            </a:extLst>
          </p:cNvPr>
          <p:cNvSpPr txBox="1"/>
          <p:nvPr/>
        </p:nvSpPr>
        <p:spPr>
          <a:xfrm>
            <a:off x="414301" y="1176444"/>
            <a:ext cx="4256684" cy="3924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理解</a:t>
            </a:r>
            <a:r>
              <a:rPr lang="en-US" altLang="zh-CN" sz="1600" dirty="0">
                <a:solidFill>
                  <a:srgbClr val="C00000"/>
                </a:solidFill>
                <a:cs typeface="Arial" panose="020B0604020202020204" pitchFamily="34" charset="0"/>
              </a:rPr>
              <a:t>VLANIF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solidFill>
                  <a:srgbClr val="C00000"/>
                </a:solidFill>
                <a:cs typeface="Arial" panose="020B0604020202020204" pitchFamily="34" charset="0"/>
              </a:rPr>
              <a:t>VLAN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 </a:t>
            </a:r>
            <a:r>
              <a:rPr lang="en-US" altLang="zh-CN" sz="1600" dirty="0">
                <a:solidFill>
                  <a:srgbClr val="C00000"/>
                </a:solidFill>
                <a:cs typeface="Arial" panose="020B0604020202020204" pitchFamily="34" charset="0"/>
              </a:rPr>
              <a:t>i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nter</a:t>
            </a:r>
            <a:r>
              <a:rPr lang="en-US" altLang="zh-CN" sz="1600" dirty="0">
                <a:solidFill>
                  <a:srgbClr val="C00000"/>
                </a:solidFill>
                <a:cs typeface="Arial" panose="020B0604020202020204" pitchFamily="34" charset="0"/>
              </a:rPr>
              <a:t>f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ace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一个逻辑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层接口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与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VLAN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一一对应</a:t>
            </a: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配置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VLANIF 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，相当于这个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VLAN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具有了</a:t>
            </a:r>
            <a:r>
              <a:rPr lang="en-US" altLang="zh-CN" sz="1600" dirty="0">
                <a:solidFill>
                  <a:srgbClr val="000000"/>
                </a:solidFill>
                <a:cs typeface="Arial" panose="020B0604020202020204" pitchFamily="34" charset="0"/>
              </a:rPr>
              <a:t>3</a:t>
            </a:r>
            <a:r>
              <a:rPr lang="zh-CN" altLang="en-US" sz="1600" dirty="0">
                <a:solidFill>
                  <a:srgbClr val="000000"/>
                </a:solidFill>
                <a:cs typeface="Arial" panose="020B0604020202020204" pitchFamily="34" charset="0"/>
              </a:rPr>
              <a:t>层转发能力。</a:t>
            </a:r>
            <a:endParaRPr lang="en-US" altLang="zh-CN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l"/>
            </a:pPr>
            <a:r>
              <a:rPr lang="en-US" altLang="zh-CN" sz="1600" dirty="0"/>
              <a:t>VLANIF MAC</a:t>
            </a:r>
            <a:r>
              <a:rPr lang="zh-CN" altLang="en-US" sz="1600" dirty="0"/>
              <a:t>地址：</a:t>
            </a:r>
            <a:endParaRPr lang="en-US" altLang="zh-CN" sz="1600" dirty="0"/>
          </a:p>
          <a:p>
            <a:pPr>
              <a:lnSpc>
                <a:spcPct val="150000"/>
              </a:lnSpc>
            </a:pPr>
            <a:r>
              <a:rPr lang="en-US" altLang="zh-CN" sz="1600" dirty="0"/>
              <a:t>    </a:t>
            </a:r>
            <a:r>
              <a:rPr lang="zh-CN" altLang="en-US" sz="1400" dirty="0"/>
              <a:t>交换机在出厂时会为所有</a:t>
            </a:r>
            <a:r>
              <a:rPr lang="en-US" altLang="zh-CN" sz="1400" dirty="0"/>
              <a:t>VLANIF</a:t>
            </a:r>
            <a:r>
              <a:rPr lang="zh-CN" altLang="en-US" sz="1400" dirty="0"/>
              <a:t>分配一段</a:t>
            </a:r>
            <a:r>
              <a:rPr lang="en-US" altLang="zh-CN" sz="1400" dirty="0"/>
              <a:t>MAC</a:t>
            </a:r>
            <a:r>
              <a:rPr lang="zh-CN" altLang="en-US" sz="1400" dirty="0"/>
              <a:t>地址，</a:t>
            </a:r>
            <a:r>
              <a:rPr lang="en-US" altLang="zh-CN" sz="1400" dirty="0">
                <a:solidFill>
                  <a:srgbClr val="000000"/>
                </a:solidFill>
                <a:cs typeface="Arial" panose="020B0604020202020204" pitchFamily="34" charset="0"/>
              </a:rPr>
              <a:t>VLANIF</a:t>
            </a:r>
            <a:r>
              <a:rPr lang="zh-CN" altLang="en-US" sz="1400" dirty="0">
                <a:solidFill>
                  <a:srgbClr val="000000"/>
                </a:solidFill>
                <a:cs typeface="Arial" panose="020B0604020202020204" pitchFamily="34" charset="0"/>
              </a:rPr>
              <a:t>创建时会</a:t>
            </a:r>
            <a:r>
              <a:rPr lang="zh-CN" altLang="en-US" sz="1400" dirty="0"/>
              <a:t>自动分配</a:t>
            </a:r>
            <a:r>
              <a:rPr lang="en-US" altLang="zh-CN" sz="1400" dirty="0"/>
              <a:t>MAC</a:t>
            </a:r>
            <a:r>
              <a:rPr lang="zh-CN" altLang="en-US" sz="1400" dirty="0"/>
              <a:t>地址</a:t>
            </a:r>
            <a:endParaRPr lang="en-US" altLang="zh-CN" sz="1600" dirty="0">
              <a:solidFill>
                <a:srgbClr val="000000"/>
              </a:solidFill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zh-CN" altLang="en-US" sz="1600" dirty="0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2102C15E-9C1B-75AC-A66C-0DC6260C5E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301" y="5075304"/>
            <a:ext cx="6385179" cy="12425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3240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3.3</a:t>
            </a:r>
            <a:r>
              <a:rPr lang="zh-CN" altLang="en-US" dirty="0"/>
              <a:t>：启用</a:t>
            </a:r>
            <a:r>
              <a:rPr lang="en-US" altLang="zh-CN" dirty="0"/>
              <a:t>DHCP Server</a:t>
            </a:r>
            <a:r>
              <a:rPr lang="zh-CN" altLang="en-US" dirty="0"/>
              <a:t> 关键配置模型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1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ＭＳ Ｐゴシック" pitchFamily="34" charset="-128"/>
                <a:cs typeface="Arial" pitchFamily="34" charset="0"/>
              </a:rPr>
              <a:t>Page</a:t>
            </a:r>
            <a:fld id="{B77D227A-1AE4-4BCD-9973-754D0181BA73}" type="slidenum">
              <a:rPr kumimoji="0" lang="en-US" altLang="zh-CN" sz="14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ＭＳ Ｐゴシック" pitchFamily="34" charset="-128"/>
                <a:cs typeface="Arial" pitchFamily="34" charset="0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30</a:t>
            </a:fld>
            <a:endParaRPr kumimoji="0" lang="en-US" altLang="zh-CN" sz="1400" b="1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ＭＳ Ｐゴシック" pitchFamily="34" charset="-128"/>
              <a:cs typeface="Arial" pitchFamily="34" charset="0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F6885F-66FE-7B9B-245D-77448FFF68A7}"/>
              </a:ext>
            </a:extLst>
          </p:cNvPr>
          <p:cNvSpPr/>
          <p:nvPr/>
        </p:nvSpPr>
        <p:spPr bwMode="auto">
          <a:xfrm>
            <a:off x="4609837" y="1735238"/>
            <a:ext cx="1090664" cy="760717"/>
          </a:xfrm>
          <a:prstGeom prst="roundRect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全局使能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DHCP Server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ysClr val="windowText" lastClr="000000"/>
              </a:solidFill>
              <a:effectLst/>
              <a:uLnTx/>
              <a:uFillTx/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C840A4-309D-7221-8881-20BD4ABDDB9D}"/>
              </a:ext>
            </a:extLst>
          </p:cNvPr>
          <p:cNvSpPr txBox="1"/>
          <p:nvPr/>
        </p:nvSpPr>
        <p:spPr>
          <a:xfrm>
            <a:off x="5700501" y="1855310"/>
            <a:ext cx="416492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Step 1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： 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dhcp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enable              ---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系统视图</a:t>
            </a: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5BD33CE-6463-A867-10E0-E5A4BCD99977}"/>
              </a:ext>
            </a:extLst>
          </p:cNvPr>
          <p:cNvSpPr/>
          <p:nvPr/>
        </p:nvSpPr>
        <p:spPr bwMode="auto">
          <a:xfrm>
            <a:off x="4609837" y="3280807"/>
            <a:ext cx="1090664" cy="760717"/>
          </a:xfrm>
          <a:prstGeom prst="roundRect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dhcp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 server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地址池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0F85A7-BEDF-A50B-290C-3D7FAA86B553}"/>
              </a:ext>
            </a:extLst>
          </p:cNvPr>
          <p:cNvSpPr txBox="1"/>
          <p:nvPr/>
        </p:nvSpPr>
        <p:spPr>
          <a:xfrm>
            <a:off x="5700500" y="3096192"/>
            <a:ext cx="5860880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Step 2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dhcp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select interface   ---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接口视图，在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层接口下 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本实验选用接口地址池方式，使用该接口的网段作为地址池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1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、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IP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地址： 分配该接口网段的空闲地址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(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剔除该接口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地址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2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、子网掩码：该接口的掩码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3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、默认网关：缺省自动选择该接口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地址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FEFA90-2F61-6D3C-C8D6-085FB4E44A3F}"/>
              </a:ext>
            </a:extLst>
          </p:cNvPr>
          <p:cNvSpPr/>
          <p:nvPr/>
        </p:nvSpPr>
        <p:spPr bwMode="auto">
          <a:xfrm>
            <a:off x="4609837" y="4687692"/>
            <a:ext cx="1090664" cy="760717"/>
          </a:xfrm>
          <a:prstGeom prst="roundRect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IP address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的其它属性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7CE0C6-74AD-0979-1981-51D0170329FC}"/>
              </a:ext>
            </a:extLst>
          </p:cNvPr>
          <p:cNvSpPr txBox="1"/>
          <p:nvPr/>
        </p:nvSpPr>
        <p:spPr>
          <a:xfrm>
            <a:off x="5700500" y="4780441"/>
            <a:ext cx="506581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Step 3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：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dhcp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server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dns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-list 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x.x.x.x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  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---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接口视图</a:t>
            </a:r>
            <a:endParaRPr kumimoji="0" lang="en-US" altLang="zh-CN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     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4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、设置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DNS server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的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地址为</a:t>
            </a:r>
            <a:r>
              <a:rPr kumimoji="0" lang="en-US" altLang="zh-CN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x.x.x.x</a:t>
            </a:r>
            <a:endParaRPr kumimoji="0" lang="zh-CN" altLang="en-US" sz="1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 panose="020B0604020202020204" pitchFamily="34" charset="0"/>
              <a:ea typeface="微软雅黑"/>
              <a:cs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28445D0-B0FB-7F46-361B-0E8F96C21251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>
            <a:off x="5155169" y="2495955"/>
            <a:ext cx="0" cy="7848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D3B5AA-8465-8BEC-024E-F1359B9160CB}"/>
              </a:ext>
            </a:extLst>
          </p:cNvPr>
          <p:cNvCxnSpPr>
            <a:stCxn id="7" idx="2"/>
            <a:endCxn id="9" idx="0"/>
          </p:cNvCxnSpPr>
          <p:nvPr/>
        </p:nvCxnSpPr>
        <p:spPr bwMode="auto">
          <a:xfrm>
            <a:off x="5155169" y="4041524"/>
            <a:ext cx="0" cy="6461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AFCF88D-6D53-46DE-A1CC-BD236CE34C61}"/>
              </a:ext>
            </a:extLst>
          </p:cNvPr>
          <p:cNvGrpSpPr/>
          <p:nvPr/>
        </p:nvGrpSpPr>
        <p:grpSpPr>
          <a:xfrm>
            <a:off x="495722" y="3143859"/>
            <a:ext cx="3962400" cy="2790825"/>
            <a:chOff x="430256" y="2148175"/>
            <a:chExt cx="3962400" cy="2790825"/>
          </a:xfrm>
        </p:grpSpPr>
        <p:pic>
          <p:nvPicPr>
            <p:cNvPr id="14" name="图片 13">
              <a:extLst>
                <a:ext uri="{FF2B5EF4-FFF2-40B4-BE49-F238E27FC236}">
                  <a16:creationId xmlns:a16="http://schemas.microsoft.com/office/drawing/2014/main" id="{1CBF716D-A273-60BD-F313-EC626CF049D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30256" y="2148175"/>
              <a:ext cx="3962400" cy="2790825"/>
            </a:xfrm>
            <a:prstGeom prst="rect">
              <a:avLst/>
            </a:prstGeom>
          </p:spPr>
        </p:pic>
        <p:sp>
          <p:nvSpPr>
            <p:cNvPr id="2" name="椭圆 1">
              <a:extLst>
                <a:ext uri="{FF2B5EF4-FFF2-40B4-BE49-F238E27FC236}">
                  <a16:creationId xmlns:a16="http://schemas.microsoft.com/office/drawing/2014/main" id="{F059A8A0-B645-91EC-137A-F684E5A7F793}"/>
                </a:ext>
              </a:extLst>
            </p:cNvPr>
            <p:cNvSpPr/>
            <p:nvPr/>
          </p:nvSpPr>
          <p:spPr bwMode="auto">
            <a:xfrm>
              <a:off x="1299582" y="2455918"/>
              <a:ext cx="274320" cy="2235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华文细黑" panose="02010600040101010101" pitchFamily="2" charset="-122"/>
                  <a:cs typeface="+mn-cs"/>
                </a:rPr>
                <a:t>1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4" name="椭圆 3">
              <a:extLst>
                <a:ext uri="{FF2B5EF4-FFF2-40B4-BE49-F238E27FC236}">
                  <a16:creationId xmlns:a16="http://schemas.microsoft.com/office/drawing/2014/main" id="{8CE15C89-68E6-7F96-5E7C-AA1693F3AFBC}"/>
                </a:ext>
              </a:extLst>
            </p:cNvPr>
            <p:cNvSpPr/>
            <p:nvPr/>
          </p:nvSpPr>
          <p:spPr bwMode="auto">
            <a:xfrm>
              <a:off x="1299582" y="2800753"/>
              <a:ext cx="274320" cy="2235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华文细黑" panose="02010600040101010101" pitchFamily="2" charset="-122"/>
                  <a:cs typeface="+mn-cs"/>
                </a:rPr>
                <a:t>2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D28BD15D-477D-82B9-F5D2-92EDFEEEF529}"/>
                </a:ext>
              </a:extLst>
            </p:cNvPr>
            <p:cNvSpPr/>
            <p:nvPr/>
          </p:nvSpPr>
          <p:spPr bwMode="auto">
            <a:xfrm>
              <a:off x="1299582" y="3096192"/>
              <a:ext cx="274320" cy="2235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华文细黑" panose="02010600040101010101" pitchFamily="2" charset="-122"/>
                  <a:cs typeface="+mn-cs"/>
                </a:rPr>
                <a:t>3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华文细黑" panose="02010600040101010101" pitchFamily="2" charset="-122"/>
                <a:cs typeface="+mn-cs"/>
              </a:endParaRPr>
            </a:p>
          </p:txBody>
        </p:sp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6D6F8CDC-2038-C590-5B46-DD0E906DC633}"/>
                </a:ext>
              </a:extLst>
            </p:cNvPr>
            <p:cNvSpPr/>
            <p:nvPr/>
          </p:nvSpPr>
          <p:spPr bwMode="auto">
            <a:xfrm>
              <a:off x="2411456" y="3863299"/>
              <a:ext cx="274320" cy="223520"/>
            </a:xfrm>
            <a:prstGeom prst="ellipse">
              <a:avLst/>
            </a:prstGeom>
            <a:noFill/>
            <a:ln w="25400">
              <a:solidFill>
                <a:schemeClr val="tx2"/>
              </a:solidFill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800" b="0" i="0" u="none" strike="noStrike" kern="0" cap="none" spc="0" normalizeH="0" baseline="0" noProof="0" dirty="0">
                  <a:ln>
                    <a:noFill/>
                  </a:ln>
                  <a:solidFill>
                    <a:sysClr val="windowText" lastClr="000000"/>
                  </a:solidFill>
                  <a:effectLst/>
                  <a:uLnTx/>
                  <a:uFillTx/>
                  <a:latin typeface="微软雅黑"/>
                  <a:ea typeface="华文细黑" panose="02010600040101010101" pitchFamily="2" charset="-122"/>
                  <a:cs typeface="+mn-cs"/>
                </a:rPr>
                <a:t>4</a:t>
              </a: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微软雅黑"/>
                <a:ea typeface="华文细黑" panose="02010600040101010101" pitchFamily="2" charset="-122"/>
                <a:cs typeface="+mn-cs"/>
              </a:endParaRPr>
            </a:p>
          </p:txBody>
        </p:sp>
      </p:grpSp>
      <p:sp>
        <p:nvSpPr>
          <p:cNvPr id="18" name="文本框 17">
            <a:extLst>
              <a:ext uri="{FF2B5EF4-FFF2-40B4-BE49-F238E27FC236}">
                <a16:creationId xmlns:a16="http://schemas.microsoft.com/office/drawing/2014/main" id="{8BD2B6CE-9150-9016-DEF9-17F0E0D32BD7}"/>
              </a:ext>
            </a:extLst>
          </p:cNvPr>
          <p:cNvSpPr txBox="1"/>
          <p:nvPr/>
        </p:nvSpPr>
        <p:spPr>
          <a:xfrm>
            <a:off x="495722" y="1118522"/>
            <a:ext cx="215636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PC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机 静态配置</a:t>
            </a: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IP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方式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4A02FD64-F6E6-EB58-7356-75F883C7971F}"/>
              </a:ext>
            </a:extLst>
          </p:cNvPr>
          <p:cNvSpPr txBox="1"/>
          <p:nvPr/>
        </p:nvSpPr>
        <p:spPr>
          <a:xfrm>
            <a:off x="4931042" y="1135001"/>
            <a:ext cx="20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DHCP </a:t>
            </a:r>
            <a:r>
              <a:rPr kumimoji="0" lang="zh-CN" alt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 panose="020B0604020202020204" pitchFamily="34" charset="0"/>
                <a:ea typeface="微软雅黑"/>
                <a:cs typeface="Arial" panose="020B0604020202020204" pitchFamily="34" charset="0"/>
              </a:rPr>
              <a:t>服务方式获取</a:t>
            </a:r>
          </a:p>
        </p:txBody>
      </p:sp>
      <p:sp>
        <p:nvSpPr>
          <p:cNvPr id="20" name="箭头: 右 19">
            <a:extLst>
              <a:ext uri="{FF2B5EF4-FFF2-40B4-BE49-F238E27FC236}">
                <a16:creationId xmlns:a16="http://schemas.microsoft.com/office/drawing/2014/main" id="{6733342E-E8B9-4701-ED86-6652929E8C38}"/>
              </a:ext>
            </a:extLst>
          </p:cNvPr>
          <p:cNvSpPr/>
          <p:nvPr/>
        </p:nvSpPr>
        <p:spPr bwMode="auto">
          <a:xfrm rot="10800000">
            <a:off x="1849820" y="3491088"/>
            <a:ext cx="3870451" cy="314972"/>
          </a:xfrm>
          <a:prstGeom prst="rightArrow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sp>
        <p:nvSpPr>
          <p:cNvPr id="21" name="箭头: 右 20">
            <a:extLst>
              <a:ext uri="{FF2B5EF4-FFF2-40B4-BE49-F238E27FC236}">
                <a16:creationId xmlns:a16="http://schemas.microsoft.com/office/drawing/2014/main" id="{CA89326B-07A4-D852-2E3F-D98D481D1686}"/>
              </a:ext>
            </a:extLst>
          </p:cNvPr>
          <p:cNvSpPr/>
          <p:nvPr/>
        </p:nvSpPr>
        <p:spPr bwMode="auto">
          <a:xfrm rot="10800000">
            <a:off x="1844567" y="3832673"/>
            <a:ext cx="3870451" cy="314972"/>
          </a:xfrm>
          <a:prstGeom prst="rightArrow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sp>
        <p:nvSpPr>
          <p:cNvPr id="22" name="箭头: 右 21">
            <a:extLst>
              <a:ext uri="{FF2B5EF4-FFF2-40B4-BE49-F238E27FC236}">
                <a16:creationId xmlns:a16="http://schemas.microsoft.com/office/drawing/2014/main" id="{64F369FF-9C50-AB9C-0F7E-11459EB87D56}"/>
              </a:ext>
            </a:extLst>
          </p:cNvPr>
          <p:cNvSpPr/>
          <p:nvPr/>
        </p:nvSpPr>
        <p:spPr bwMode="auto">
          <a:xfrm rot="10800000">
            <a:off x="1834053" y="4126962"/>
            <a:ext cx="3870451" cy="314972"/>
          </a:xfrm>
          <a:prstGeom prst="rightArrow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sp>
        <p:nvSpPr>
          <p:cNvPr id="23" name="箭头: 右 22">
            <a:extLst>
              <a:ext uri="{FF2B5EF4-FFF2-40B4-BE49-F238E27FC236}">
                <a16:creationId xmlns:a16="http://schemas.microsoft.com/office/drawing/2014/main" id="{D65CDDC0-E3E3-CEA0-2B19-F7F452E9FF52}"/>
              </a:ext>
            </a:extLst>
          </p:cNvPr>
          <p:cNvSpPr/>
          <p:nvPr/>
        </p:nvSpPr>
        <p:spPr bwMode="auto">
          <a:xfrm rot="10800000">
            <a:off x="1844567" y="4955918"/>
            <a:ext cx="3870451" cy="314972"/>
          </a:xfrm>
          <a:prstGeom prst="rightArrow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09551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3.3</a:t>
            </a:r>
            <a:r>
              <a:rPr lang="zh-CN" altLang="en-US" dirty="0"/>
              <a:t>：参考资料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31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3" y="1042097"/>
            <a:ext cx="10618818" cy="4517875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参考资料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HCIA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慕课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使用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VLANIF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实现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转发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》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以太交换机产品产品文档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以太网交换配置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VLAN-&gt;VLAN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应用场景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通过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VLANIF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实现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间三层互访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以太交换机产品产品文档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以太网交换配置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间互访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以太交换机产品产品文档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以太网交换配置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VLAN-&gt;VLAN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配置举例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通过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VLANIF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实现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VLAN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间三层互访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命令参考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zh-CN" altLang="en-US" sz="1200" dirty="0"/>
              <a:t>路由器查看路由表项：  任意视图下   </a:t>
            </a:r>
            <a:r>
              <a:rPr lang="en-US" altLang="zh-CN" sz="1200" dirty="0"/>
              <a:t>display </a:t>
            </a:r>
            <a:r>
              <a:rPr lang="en-US" altLang="zh-CN" sz="1200" dirty="0" err="1"/>
              <a:t>ip</a:t>
            </a:r>
            <a:r>
              <a:rPr lang="en-US" altLang="zh-CN" sz="1200" dirty="0"/>
              <a:t> routing-table</a:t>
            </a: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路由器查看接口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地址配置：  任意视图下  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display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interface brief </a:t>
            </a: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PC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机释放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地址： </a:t>
            </a:r>
            <a:r>
              <a:rPr lang="en-US" altLang="zh-CN" sz="1200" dirty="0" err="1"/>
              <a:t>cmd</a:t>
            </a:r>
            <a:r>
              <a:rPr lang="zh-CN" altLang="en-US" sz="1200" dirty="0"/>
              <a:t>应用下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ipconfig /release</a:t>
            </a: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PC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机更新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地址：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cmd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应用下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ipconfig /renew</a:t>
            </a: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查看</a:t>
            </a:r>
            <a:r>
              <a:rPr lang="en-US" altLang="zh-CN" sz="1200" dirty="0">
                <a:solidFill>
                  <a:srgbClr val="000000"/>
                </a:solidFill>
              </a:rPr>
              <a:t>PC</a:t>
            </a:r>
            <a:r>
              <a:rPr lang="zh-CN" altLang="en-US" sz="1200" dirty="0">
                <a:solidFill>
                  <a:srgbClr val="000000"/>
                </a:solidFill>
              </a:rPr>
              <a:t>机路由：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cmd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应用下 </a:t>
            </a:r>
            <a:r>
              <a:rPr lang="en-US" altLang="zh-CN" sz="1200" dirty="0">
                <a:solidFill>
                  <a:srgbClr val="000000"/>
                </a:solidFill>
              </a:rPr>
              <a:t>route print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801687" lvl="2" indent="0"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14913281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目录：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实验概述</a:t>
            </a:r>
            <a:endParaRPr lang="en-US" altLang="zh-CN" sz="2400" dirty="0"/>
          </a:p>
          <a:p>
            <a:r>
              <a:rPr lang="zh-CN" altLang="en-US" sz="2400" dirty="0"/>
              <a:t>实验二 连通：物理连通性</a:t>
            </a:r>
            <a:r>
              <a:rPr lang="en-US" altLang="zh-CN" sz="2400" dirty="0"/>
              <a:t>(</a:t>
            </a:r>
            <a:r>
              <a:rPr lang="zh-CN" altLang="en-US" sz="2400" dirty="0"/>
              <a:t>以太网线互连：物理层</a:t>
            </a:r>
            <a:r>
              <a:rPr lang="en-US" altLang="zh-CN" sz="2400" dirty="0"/>
              <a:t>L1)</a:t>
            </a:r>
            <a:endParaRPr lang="zh-CN" altLang="en-US" sz="2400" dirty="0"/>
          </a:p>
          <a:p>
            <a:r>
              <a:rPr lang="zh-CN" altLang="en-US" sz="2400" dirty="0"/>
              <a:t>实验三 链接：数据帧交互</a:t>
            </a:r>
            <a:r>
              <a:rPr lang="en-US" altLang="zh-CN" sz="2400" dirty="0"/>
              <a:t>(</a:t>
            </a:r>
            <a:r>
              <a:rPr lang="zh-CN" altLang="en-US" sz="2400" dirty="0"/>
              <a:t>以太网：链路层</a:t>
            </a:r>
            <a:r>
              <a:rPr lang="en-US" altLang="zh-CN" sz="2400" dirty="0"/>
              <a:t>L2)</a:t>
            </a:r>
          </a:p>
          <a:p>
            <a:r>
              <a:rPr lang="zh-CN" altLang="en-US" sz="2400" b="1" dirty="0">
                <a:solidFill>
                  <a:srgbClr val="C00000"/>
                </a:solidFill>
              </a:rPr>
              <a:t>实验四 网络：网络选路</a:t>
            </a:r>
            <a:r>
              <a:rPr lang="en-US" altLang="zh-CN" sz="2400" b="1" dirty="0">
                <a:solidFill>
                  <a:srgbClr val="C00000"/>
                </a:solidFill>
              </a:rPr>
              <a:t>(IP</a:t>
            </a:r>
            <a:r>
              <a:rPr lang="zh-CN" altLang="en-US" sz="2400" b="1" dirty="0">
                <a:solidFill>
                  <a:srgbClr val="C00000"/>
                </a:solidFill>
              </a:rPr>
              <a:t>路由：网络层</a:t>
            </a:r>
            <a:r>
              <a:rPr lang="en-US" altLang="zh-CN" sz="2400" b="1" dirty="0">
                <a:solidFill>
                  <a:srgbClr val="C00000"/>
                </a:solidFill>
              </a:rPr>
              <a:t>L3)</a:t>
            </a:r>
          </a:p>
          <a:p>
            <a:r>
              <a:rPr lang="zh-CN" altLang="en-US" sz="2400" dirty="0"/>
              <a:t>选做  应用</a:t>
            </a:r>
            <a:r>
              <a:rPr lang="en-US" altLang="zh-CN" sz="2400" dirty="0"/>
              <a:t>*</a:t>
            </a:r>
            <a:r>
              <a:rPr lang="zh-CN" altLang="en-US" sz="2400" dirty="0"/>
              <a:t>：业务互联</a:t>
            </a:r>
            <a:r>
              <a:rPr lang="en-US" altLang="zh-CN" sz="2400" dirty="0"/>
              <a:t>(</a:t>
            </a:r>
            <a:r>
              <a:rPr lang="en-US" altLang="zh-CN" sz="2400" dirty="0" err="1"/>
              <a:t>Web+http+TCP</a:t>
            </a:r>
            <a:r>
              <a:rPr lang="zh-CN" altLang="en-US" sz="2400" dirty="0"/>
              <a:t>：传输层</a:t>
            </a:r>
            <a:r>
              <a:rPr lang="en-US" altLang="zh-CN" sz="2400" dirty="0"/>
              <a:t>&amp;</a:t>
            </a:r>
            <a:r>
              <a:rPr lang="zh-CN" altLang="en-US" sz="2400" dirty="0"/>
              <a:t>应用层</a:t>
            </a:r>
            <a:r>
              <a:rPr lang="en-US" altLang="zh-CN" sz="2400" dirty="0"/>
              <a:t>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32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9055539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椭圆 14">
            <a:extLst>
              <a:ext uri="{FF2B5EF4-FFF2-40B4-BE49-F238E27FC236}">
                <a16:creationId xmlns:a16="http://schemas.microsoft.com/office/drawing/2014/main" id="{0314813C-4306-7E1E-1358-9C7578C456E4}"/>
              </a:ext>
            </a:extLst>
          </p:cNvPr>
          <p:cNvSpPr/>
          <p:nvPr/>
        </p:nvSpPr>
        <p:spPr bwMode="auto">
          <a:xfrm>
            <a:off x="6280436" y="714508"/>
            <a:ext cx="4318047" cy="1493789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4.1</a:t>
            </a:r>
            <a:r>
              <a:rPr lang="zh-CN" altLang="en-US" dirty="0"/>
              <a:t>：路由器</a:t>
            </a:r>
            <a:r>
              <a:rPr lang="en-US" altLang="zh-CN" dirty="0"/>
              <a:t>/L3</a:t>
            </a:r>
            <a:r>
              <a:rPr lang="zh-CN" altLang="en-US" dirty="0"/>
              <a:t>交换机静态路由组网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33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54" y="1080650"/>
            <a:ext cx="5864951" cy="5417863"/>
          </a:xfrm>
        </p:spPr>
        <p:txBody>
          <a:bodyPr/>
          <a:lstStyle/>
          <a:p>
            <a:r>
              <a:rPr lang="zh-CN" altLang="en-US" sz="1600" dirty="0"/>
              <a:t>场景：网络规模再扩大，</a:t>
            </a:r>
            <a:r>
              <a:rPr lang="en-US" altLang="zh-CN" sz="1600" dirty="0"/>
              <a:t>&gt;1000</a:t>
            </a:r>
            <a:r>
              <a:rPr lang="zh-CN" altLang="en-US" sz="1600" dirty="0"/>
              <a:t> </a:t>
            </a:r>
            <a:r>
              <a:rPr lang="en-US" altLang="zh-CN" sz="1600" dirty="0"/>
              <a:t>PC</a:t>
            </a:r>
            <a:r>
              <a:rPr lang="zh-CN" altLang="en-US" sz="1600" dirty="0"/>
              <a:t>。需要使用多台路由器</a:t>
            </a:r>
            <a:endParaRPr lang="en-US" altLang="zh-CN" sz="1600" dirty="0"/>
          </a:p>
          <a:p>
            <a:pPr lvl="1"/>
            <a:r>
              <a:rPr lang="zh-CN" altLang="en-US" sz="1400" dirty="0"/>
              <a:t>超多</a:t>
            </a:r>
            <a:r>
              <a:rPr lang="en-US" altLang="zh-CN" sz="1400" dirty="0"/>
              <a:t>PC</a:t>
            </a:r>
            <a:r>
              <a:rPr lang="zh-CN" altLang="en-US" sz="1400" dirty="0"/>
              <a:t>机 </a:t>
            </a:r>
            <a:r>
              <a:rPr lang="en-US" altLang="zh-CN" sz="1400" dirty="0"/>
              <a:t>IP</a:t>
            </a:r>
            <a:r>
              <a:rPr lang="zh-CN" altLang="en-US" sz="1400" dirty="0"/>
              <a:t>互联组网</a:t>
            </a:r>
            <a:endParaRPr lang="en-US" altLang="zh-CN" sz="1400" dirty="0"/>
          </a:p>
          <a:p>
            <a:pPr lvl="1"/>
            <a:r>
              <a:rPr lang="zh-CN" altLang="en-US" sz="1400" dirty="0"/>
              <a:t>路由器间需要设置静态路由，指导转发</a:t>
            </a:r>
            <a:endParaRPr lang="en-US" altLang="zh-CN" sz="1400" dirty="0"/>
          </a:p>
          <a:p>
            <a:r>
              <a:rPr lang="zh-CN" altLang="en-US" sz="1600" dirty="0"/>
              <a:t>实施方案：</a:t>
            </a:r>
            <a:endParaRPr lang="en-US" altLang="zh-CN" sz="1600" dirty="0"/>
          </a:p>
          <a:p>
            <a:pPr lvl="2"/>
            <a:r>
              <a:rPr lang="zh-CN" altLang="en-US" sz="1200" dirty="0"/>
              <a:t>同实验</a:t>
            </a:r>
            <a:r>
              <a:rPr lang="en-US" altLang="zh-CN" sz="1200" dirty="0"/>
              <a:t>3.1</a:t>
            </a:r>
          </a:p>
          <a:p>
            <a:pPr lvl="2"/>
            <a:r>
              <a:rPr lang="zh-CN" altLang="en-US" sz="1200" dirty="0"/>
              <a:t>同一岛内两小组的路由器通过网线互联</a:t>
            </a:r>
            <a:endParaRPr lang="en-US" altLang="zh-CN" sz="1200" dirty="0"/>
          </a:p>
          <a:p>
            <a:pPr lvl="2"/>
            <a:r>
              <a:rPr lang="zh-CN" altLang="en-US" sz="1200" dirty="0">
                <a:highlight>
                  <a:srgbClr val="FFFF00"/>
                </a:highlight>
              </a:rPr>
              <a:t>路由器使用主接口配置</a:t>
            </a:r>
            <a:r>
              <a:rPr lang="en-US" altLang="zh-CN" sz="1200" dirty="0">
                <a:highlight>
                  <a:srgbClr val="FFFF00"/>
                </a:highlight>
              </a:rPr>
              <a:t>IP</a:t>
            </a:r>
            <a:r>
              <a:rPr lang="zh-CN" altLang="en-US" sz="1200" dirty="0">
                <a:highlight>
                  <a:srgbClr val="FFFF00"/>
                </a:highlight>
              </a:rPr>
              <a:t>地址</a:t>
            </a:r>
            <a:endParaRPr lang="en-US" altLang="zh-CN" sz="1200" dirty="0">
              <a:highlight>
                <a:srgbClr val="FFFF00"/>
              </a:highlight>
            </a:endParaRPr>
          </a:p>
          <a:p>
            <a:pPr lvl="2"/>
            <a:r>
              <a:rPr lang="en-US" altLang="zh-CN" sz="1200" dirty="0"/>
              <a:t>L3</a:t>
            </a:r>
            <a:r>
              <a:rPr lang="zh-CN" altLang="en-US" sz="1200" dirty="0"/>
              <a:t>交换机</a:t>
            </a:r>
            <a:r>
              <a:rPr lang="en-US" altLang="zh-CN" sz="1200" dirty="0"/>
              <a:t>/</a:t>
            </a:r>
            <a:r>
              <a:rPr lang="zh-CN" altLang="en-US" sz="1200" dirty="0"/>
              <a:t>路由器部署静态路由协议</a:t>
            </a:r>
            <a:endParaRPr lang="en-US" altLang="zh-CN" sz="1200" dirty="0"/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验收：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zh-CN" altLang="en-US" sz="1400" dirty="0"/>
              <a:t>所有</a:t>
            </a:r>
            <a:r>
              <a:rPr lang="en-US" altLang="zh-CN" sz="1400" dirty="0"/>
              <a:t>PC</a:t>
            </a:r>
            <a:r>
              <a:rPr lang="zh-CN" altLang="en-US" sz="1400" dirty="0"/>
              <a:t>机可以互</a:t>
            </a:r>
            <a:r>
              <a:rPr lang="en-US" altLang="zh-CN" sz="1400" dirty="0"/>
              <a:t>ping</a:t>
            </a:r>
          </a:p>
          <a:p>
            <a:pPr lvl="1">
              <a:defRPr/>
            </a:pPr>
            <a:r>
              <a:rPr lang="zh-CN" altLang="en-US" sz="1400" dirty="0"/>
              <a:t>查看路由器上路由情况：</a:t>
            </a:r>
            <a:endParaRPr lang="en-US" altLang="zh-CN" sz="1400" dirty="0"/>
          </a:p>
          <a:p>
            <a:pPr lvl="2">
              <a:defRPr/>
            </a:pPr>
            <a:r>
              <a:rPr lang="en-US" altLang="zh-CN" sz="1200" dirty="0"/>
              <a:t>display </a:t>
            </a:r>
            <a:r>
              <a:rPr lang="en-US" altLang="zh-CN" sz="1200" dirty="0" err="1"/>
              <a:t>ip</a:t>
            </a:r>
            <a:r>
              <a:rPr lang="en-US" altLang="zh-CN" sz="1200" dirty="0"/>
              <a:t> routing-table</a:t>
            </a:r>
            <a:r>
              <a:rPr lang="zh-CN" altLang="en-US" sz="1200" dirty="0"/>
              <a:t>，查看路由信息</a:t>
            </a:r>
            <a:endParaRPr lang="en-US" altLang="zh-CN" sz="1200" dirty="0"/>
          </a:p>
          <a:p>
            <a:pPr lvl="2">
              <a:defRPr/>
            </a:pPr>
            <a:endParaRPr lang="en-US" altLang="zh-CN" sz="1200" dirty="0"/>
          </a:p>
          <a:p>
            <a:pPr lvl="1">
              <a:defRPr/>
            </a:pPr>
            <a:endParaRPr lang="en-US" altLang="zh-CN" sz="1200" dirty="0"/>
          </a:p>
          <a:p>
            <a:pPr marL="801687" lvl="2" indent="0">
              <a:buNone/>
            </a:pPr>
            <a:endParaRPr lang="en-US" altLang="zh-CN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AA3BE48-7EAD-AC0F-E4C9-13E740204EAD}"/>
              </a:ext>
            </a:extLst>
          </p:cNvPr>
          <p:cNvSpPr txBox="1"/>
          <p:nvPr/>
        </p:nvSpPr>
        <p:spPr>
          <a:xfrm>
            <a:off x="5094622" y="4344809"/>
            <a:ext cx="6592080" cy="2031325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实验思考：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、路由器间接口网段需要使用多少位掩码？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、查看路由表中，有几个字段，各什么含义？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进阶思考：路由消失了吗？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、拔掉</a:t>
            </a:r>
            <a:r>
              <a:rPr lang="en-US" altLang="zh-CN" dirty="0"/>
              <a:t>Swith3</a:t>
            </a:r>
            <a:r>
              <a:rPr lang="zh-CN" altLang="en-US" dirty="0"/>
              <a:t>至</a:t>
            </a:r>
            <a:r>
              <a:rPr lang="en-US" altLang="zh-CN" dirty="0"/>
              <a:t>Switch1</a:t>
            </a:r>
            <a:r>
              <a:rPr lang="zh-CN" altLang="en-US" dirty="0"/>
              <a:t>接口，网络中网关</a:t>
            </a:r>
            <a:r>
              <a:rPr lang="en-US" altLang="zh-CN" dirty="0"/>
              <a:t>1 </a:t>
            </a:r>
            <a:r>
              <a:rPr lang="zh-CN" altLang="en-US" dirty="0"/>
              <a:t>路由还在吗？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、拔掉</a:t>
            </a:r>
            <a:r>
              <a:rPr lang="en-US" altLang="zh-CN" dirty="0"/>
              <a:t>PC1 </a:t>
            </a:r>
            <a:r>
              <a:rPr lang="zh-CN" altLang="en-US" dirty="0"/>
              <a:t>接口，网络中网关</a:t>
            </a:r>
            <a:r>
              <a:rPr lang="en-US" altLang="zh-CN" dirty="0"/>
              <a:t>1 </a:t>
            </a:r>
            <a:r>
              <a:rPr lang="zh-CN" altLang="en-US" dirty="0"/>
              <a:t>路由还在吗？</a:t>
            </a:r>
            <a:endParaRPr lang="en-US" altLang="zh-CN" dirty="0"/>
          </a:p>
        </p:txBody>
      </p:sp>
      <p:grpSp>
        <p:nvGrpSpPr>
          <p:cNvPr id="257" name="组合 256">
            <a:extLst>
              <a:ext uri="{FF2B5EF4-FFF2-40B4-BE49-F238E27FC236}">
                <a16:creationId xmlns:a16="http://schemas.microsoft.com/office/drawing/2014/main" id="{74CD3D3C-ED87-AE35-B1DE-B511408845D2}"/>
              </a:ext>
            </a:extLst>
          </p:cNvPr>
          <p:cNvGrpSpPr/>
          <p:nvPr/>
        </p:nvGrpSpPr>
        <p:grpSpPr>
          <a:xfrm>
            <a:off x="4214648" y="1474929"/>
            <a:ext cx="4001339" cy="2747501"/>
            <a:chOff x="6102782" y="300369"/>
            <a:chExt cx="5889007" cy="4288730"/>
          </a:xfrm>
        </p:grpSpPr>
        <p:grpSp>
          <p:nvGrpSpPr>
            <p:cNvPr id="27" name="组合 327">
              <a:extLst>
                <a:ext uri="{FF2B5EF4-FFF2-40B4-BE49-F238E27FC236}">
                  <a16:creationId xmlns:a16="http://schemas.microsoft.com/office/drawing/2014/main" id="{532F05D4-55E8-CDFA-FAE3-59B638EC1DFB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535" y="3924898"/>
              <a:ext cx="293360" cy="643464"/>
              <a:chOff x="727075" y="3775076"/>
              <a:chExt cx="406400" cy="754063"/>
            </a:xfrm>
          </p:grpSpPr>
          <p:sp>
            <p:nvSpPr>
              <p:cNvPr id="28" name="Freeform 95">
                <a:extLst>
                  <a:ext uri="{FF2B5EF4-FFF2-40B4-BE49-F238E27FC236}">
                    <a16:creationId xmlns:a16="http://schemas.microsoft.com/office/drawing/2014/main" id="{24833F30-B1C5-D4BE-11BD-000E561B1C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" name="Freeform 96">
                <a:extLst>
                  <a:ext uri="{FF2B5EF4-FFF2-40B4-BE49-F238E27FC236}">
                    <a16:creationId xmlns:a16="http://schemas.microsoft.com/office/drawing/2014/main" id="{533ED603-A69D-32BD-A846-02D94FB6B16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49" name="Freeform 97">
                <a:extLst>
                  <a:ext uri="{FF2B5EF4-FFF2-40B4-BE49-F238E27FC236}">
                    <a16:creationId xmlns:a16="http://schemas.microsoft.com/office/drawing/2014/main" id="{E04D1A12-EFB9-BF06-0730-EB43BA86103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50" name="Freeform 98">
                <a:extLst>
                  <a:ext uri="{FF2B5EF4-FFF2-40B4-BE49-F238E27FC236}">
                    <a16:creationId xmlns:a16="http://schemas.microsoft.com/office/drawing/2014/main" id="{82EF9AB6-9F81-78F3-933C-424C22536D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51" name="Freeform 99">
                <a:extLst>
                  <a:ext uri="{FF2B5EF4-FFF2-40B4-BE49-F238E27FC236}">
                    <a16:creationId xmlns:a16="http://schemas.microsoft.com/office/drawing/2014/main" id="{05A28C72-C125-AC16-426E-34020092E34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65" name="Freeform 100">
                <a:extLst>
                  <a:ext uri="{FF2B5EF4-FFF2-40B4-BE49-F238E27FC236}">
                    <a16:creationId xmlns:a16="http://schemas.microsoft.com/office/drawing/2014/main" id="{7D54C44E-C696-D1BF-0C23-F7B282CBFD3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66" name="Freeform 101">
                <a:extLst>
                  <a:ext uri="{FF2B5EF4-FFF2-40B4-BE49-F238E27FC236}">
                    <a16:creationId xmlns:a16="http://schemas.microsoft.com/office/drawing/2014/main" id="{16B5FA69-A899-AB70-F0B0-34BC62C1319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cxnSp>
          <p:nvCxnSpPr>
            <p:cNvPr id="69" name="直接连接符 68">
              <a:extLst>
                <a:ext uri="{FF2B5EF4-FFF2-40B4-BE49-F238E27FC236}">
                  <a16:creationId xmlns:a16="http://schemas.microsoft.com/office/drawing/2014/main" id="{BBA4B9A9-EA72-3C2A-9892-0400BE9FF5D1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8890" y="2938238"/>
              <a:ext cx="297897" cy="9879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72" name="组合 315">
              <a:extLst>
                <a:ext uri="{FF2B5EF4-FFF2-40B4-BE49-F238E27FC236}">
                  <a16:creationId xmlns:a16="http://schemas.microsoft.com/office/drawing/2014/main" id="{91F3582B-A1BB-DA18-117B-14B569C6986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6276" y="2560765"/>
              <a:ext cx="1500158" cy="387077"/>
              <a:chOff x="2851150" y="1166813"/>
              <a:chExt cx="923925" cy="203200"/>
            </a:xfrm>
          </p:grpSpPr>
          <p:sp>
            <p:nvSpPr>
              <p:cNvPr id="76" name="Freeform 240">
                <a:extLst>
                  <a:ext uri="{FF2B5EF4-FFF2-40B4-BE49-F238E27FC236}">
                    <a16:creationId xmlns:a16="http://schemas.microsoft.com/office/drawing/2014/main" id="{E858D1CE-B92E-98BA-E3EE-A41189DEC84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6" name="Freeform 241">
                <a:extLst>
                  <a:ext uri="{FF2B5EF4-FFF2-40B4-BE49-F238E27FC236}">
                    <a16:creationId xmlns:a16="http://schemas.microsoft.com/office/drawing/2014/main" id="{783C1101-EA69-91D6-01C4-8B35971799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7" name="Freeform 242">
                <a:extLst>
                  <a:ext uri="{FF2B5EF4-FFF2-40B4-BE49-F238E27FC236}">
                    <a16:creationId xmlns:a16="http://schemas.microsoft.com/office/drawing/2014/main" id="{FC5AE762-4A2F-3F36-F0AF-E5D7A3AB02D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8" name="Freeform 243">
                <a:extLst>
                  <a:ext uri="{FF2B5EF4-FFF2-40B4-BE49-F238E27FC236}">
                    <a16:creationId xmlns:a16="http://schemas.microsoft.com/office/drawing/2014/main" id="{6855FFDC-3CC2-610F-3D76-4BEC7E7D3D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99" name="Freeform 244">
                <a:extLst>
                  <a:ext uri="{FF2B5EF4-FFF2-40B4-BE49-F238E27FC236}">
                    <a16:creationId xmlns:a16="http://schemas.microsoft.com/office/drawing/2014/main" id="{5598518A-DE9F-21C3-E009-3DBAFA0DDCD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0" name="Freeform 245">
                <a:extLst>
                  <a:ext uri="{FF2B5EF4-FFF2-40B4-BE49-F238E27FC236}">
                    <a16:creationId xmlns:a16="http://schemas.microsoft.com/office/drawing/2014/main" id="{5702A287-DAC8-2C7A-653E-41B77C7F67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1" name="Freeform 246">
                <a:extLst>
                  <a:ext uri="{FF2B5EF4-FFF2-40B4-BE49-F238E27FC236}">
                    <a16:creationId xmlns:a16="http://schemas.microsoft.com/office/drawing/2014/main" id="{51FB6E1F-4879-9DD3-AD40-EE38BCFD57D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2" name="Freeform 247">
                <a:extLst>
                  <a:ext uri="{FF2B5EF4-FFF2-40B4-BE49-F238E27FC236}">
                    <a16:creationId xmlns:a16="http://schemas.microsoft.com/office/drawing/2014/main" id="{9E8CC168-7302-3E5F-7674-C6339C534C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3" name="Freeform 248">
                <a:extLst>
                  <a:ext uri="{FF2B5EF4-FFF2-40B4-BE49-F238E27FC236}">
                    <a16:creationId xmlns:a16="http://schemas.microsoft.com/office/drawing/2014/main" id="{9509F573-6B16-EC62-E5B2-3A82E1B322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4" name="Freeform 249">
                <a:extLst>
                  <a:ext uri="{FF2B5EF4-FFF2-40B4-BE49-F238E27FC236}">
                    <a16:creationId xmlns:a16="http://schemas.microsoft.com/office/drawing/2014/main" id="{9FC8ACC8-1B64-1911-FC8B-45736EC8C2A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5" name="Freeform 250">
                <a:extLst>
                  <a:ext uri="{FF2B5EF4-FFF2-40B4-BE49-F238E27FC236}">
                    <a16:creationId xmlns:a16="http://schemas.microsoft.com/office/drawing/2014/main" id="{47F179FC-0CA7-1012-EC24-2ECD71DFE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6" name="Freeform 251">
                <a:extLst>
                  <a:ext uri="{FF2B5EF4-FFF2-40B4-BE49-F238E27FC236}">
                    <a16:creationId xmlns:a16="http://schemas.microsoft.com/office/drawing/2014/main" id="{F10813F4-637F-8D5C-CCC7-1D4C73DC84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107" name="组合 327">
              <a:extLst>
                <a:ext uri="{FF2B5EF4-FFF2-40B4-BE49-F238E27FC236}">
                  <a16:creationId xmlns:a16="http://schemas.microsoft.com/office/drawing/2014/main" id="{B25E420D-1330-04DA-99B3-969BFEEC0AC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6061" y="3945635"/>
              <a:ext cx="293360" cy="643464"/>
              <a:chOff x="727075" y="3775076"/>
              <a:chExt cx="406400" cy="754063"/>
            </a:xfrm>
          </p:grpSpPr>
          <p:sp>
            <p:nvSpPr>
              <p:cNvPr id="108" name="Freeform 95">
                <a:extLst>
                  <a:ext uri="{FF2B5EF4-FFF2-40B4-BE49-F238E27FC236}">
                    <a16:creationId xmlns:a16="http://schemas.microsoft.com/office/drawing/2014/main" id="{F9DC1948-5630-DC2E-4785-011097371D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09" name="Freeform 96">
                <a:extLst>
                  <a:ext uri="{FF2B5EF4-FFF2-40B4-BE49-F238E27FC236}">
                    <a16:creationId xmlns:a16="http://schemas.microsoft.com/office/drawing/2014/main" id="{C193B288-7E98-A7F9-8865-D726612DC8B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11" name="Freeform 97">
                <a:extLst>
                  <a:ext uri="{FF2B5EF4-FFF2-40B4-BE49-F238E27FC236}">
                    <a16:creationId xmlns:a16="http://schemas.microsoft.com/office/drawing/2014/main" id="{CFFE83A1-612B-597C-4852-5C2940C7E97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12" name="Freeform 98">
                <a:extLst>
                  <a:ext uri="{FF2B5EF4-FFF2-40B4-BE49-F238E27FC236}">
                    <a16:creationId xmlns:a16="http://schemas.microsoft.com/office/drawing/2014/main" id="{CA1425DA-9D06-A39A-483C-6F4D60B845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15" name="Freeform 99">
                <a:extLst>
                  <a:ext uri="{FF2B5EF4-FFF2-40B4-BE49-F238E27FC236}">
                    <a16:creationId xmlns:a16="http://schemas.microsoft.com/office/drawing/2014/main" id="{1712B2FB-20FE-712E-E6B4-2EDDE385C5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16" name="Freeform 100">
                <a:extLst>
                  <a:ext uri="{FF2B5EF4-FFF2-40B4-BE49-F238E27FC236}">
                    <a16:creationId xmlns:a16="http://schemas.microsoft.com/office/drawing/2014/main" id="{163B239A-D287-EEE6-35D1-6ECFA4AE36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117" name="Freeform 101">
                <a:extLst>
                  <a:ext uri="{FF2B5EF4-FFF2-40B4-BE49-F238E27FC236}">
                    <a16:creationId xmlns:a16="http://schemas.microsoft.com/office/drawing/2014/main" id="{E0FA8223-D24C-59B5-EC95-B7E82C052A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199" name="组合 315">
              <a:extLst>
                <a:ext uri="{FF2B5EF4-FFF2-40B4-BE49-F238E27FC236}">
                  <a16:creationId xmlns:a16="http://schemas.microsoft.com/office/drawing/2014/main" id="{046AA956-75DB-6D42-B75E-4B0F6E22E4D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6296" y="652622"/>
              <a:ext cx="1500158" cy="387077"/>
              <a:chOff x="2851150" y="1166813"/>
              <a:chExt cx="923925" cy="203200"/>
            </a:xfrm>
          </p:grpSpPr>
          <p:sp>
            <p:nvSpPr>
              <p:cNvPr id="202" name="Freeform 240">
                <a:extLst>
                  <a:ext uri="{FF2B5EF4-FFF2-40B4-BE49-F238E27FC236}">
                    <a16:creationId xmlns:a16="http://schemas.microsoft.com/office/drawing/2014/main" id="{4DE65634-6957-8A3D-5C42-981D07C2E9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03" name="Freeform 241">
                <a:extLst>
                  <a:ext uri="{FF2B5EF4-FFF2-40B4-BE49-F238E27FC236}">
                    <a16:creationId xmlns:a16="http://schemas.microsoft.com/office/drawing/2014/main" id="{9A932DFF-EE28-8F3C-DBE7-4E42BF706C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04" name="Freeform 242">
                <a:extLst>
                  <a:ext uri="{FF2B5EF4-FFF2-40B4-BE49-F238E27FC236}">
                    <a16:creationId xmlns:a16="http://schemas.microsoft.com/office/drawing/2014/main" id="{233D73EE-D8AF-6EAA-4235-255DD84AD02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05" name="Freeform 243">
                <a:extLst>
                  <a:ext uri="{FF2B5EF4-FFF2-40B4-BE49-F238E27FC236}">
                    <a16:creationId xmlns:a16="http://schemas.microsoft.com/office/drawing/2014/main" id="{C005432B-060E-11D3-FF94-B75BE0902D6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06" name="Freeform 244">
                <a:extLst>
                  <a:ext uri="{FF2B5EF4-FFF2-40B4-BE49-F238E27FC236}">
                    <a16:creationId xmlns:a16="http://schemas.microsoft.com/office/drawing/2014/main" id="{FD2E10F1-F9C4-515B-C7AD-EE807C48AC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07" name="Freeform 245">
                <a:extLst>
                  <a:ext uri="{FF2B5EF4-FFF2-40B4-BE49-F238E27FC236}">
                    <a16:creationId xmlns:a16="http://schemas.microsoft.com/office/drawing/2014/main" id="{082DA11C-4FBC-6C69-0DD1-A3A4000B44B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08" name="Freeform 246">
                <a:extLst>
                  <a:ext uri="{FF2B5EF4-FFF2-40B4-BE49-F238E27FC236}">
                    <a16:creationId xmlns:a16="http://schemas.microsoft.com/office/drawing/2014/main" id="{1FC0FEFA-9011-1AB3-59C9-2953EA3434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09" name="Freeform 247">
                <a:extLst>
                  <a:ext uri="{FF2B5EF4-FFF2-40B4-BE49-F238E27FC236}">
                    <a16:creationId xmlns:a16="http://schemas.microsoft.com/office/drawing/2014/main" id="{E6E2AEE0-C445-8C51-5C91-9DED8C43991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10" name="Freeform 248">
                <a:extLst>
                  <a:ext uri="{FF2B5EF4-FFF2-40B4-BE49-F238E27FC236}">
                    <a16:creationId xmlns:a16="http://schemas.microsoft.com/office/drawing/2014/main" id="{59CAEA4D-CDE0-80E0-DF70-723A065ADFC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11" name="Freeform 249">
                <a:extLst>
                  <a:ext uri="{FF2B5EF4-FFF2-40B4-BE49-F238E27FC236}">
                    <a16:creationId xmlns:a16="http://schemas.microsoft.com/office/drawing/2014/main" id="{EC7477EE-A5B6-9AF5-0EB4-2E68A0DB21A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12" name="Freeform 250">
                <a:extLst>
                  <a:ext uri="{FF2B5EF4-FFF2-40B4-BE49-F238E27FC236}">
                    <a16:creationId xmlns:a16="http://schemas.microsoft.com/office/drawing/2014/main" id="{9C6B5961-6423-7872-90C7-31389E9129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13" name="Freeform 251">
                <a:extLst>
                  <a:ext uri="{FF2B5EF4-FFF2-40B4-BE49-F238E27FC236}">
                    <a16:creationId xmlns:a16="http://schemas.microsoft.com/office/drawing/2014/main" id="{58A76960-7F0E-A233-01E1-4CE7686E5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cxnSp>
          <p:nvCxnSpPr>
            <p:cNvPr id="214" name="直接连接符 213">
              <a:extLst>
                <a:ext uri="{FF2B5EF4-FFF2-40B4-BE49-F238E27FC236}">
                  <a16:creationId xmlns:a16="http://schemas.microsoft.com/office/drawing/2014/main" id="{9F1487DB-F941-1425-55AC-258E02660C70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429735" y="1039699"/>
              <a:ext cx="813090" cy="15648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15" name="直接连接符 214">
              <a:extLst>
                <a:ext uri="{FF2B5EF4-FFF2-40B4-BE49-F238E27FC236}">
                  <a16:creationId xmlns:a16="http://schemas.microsoft.com/office/drawing/2014/main" id="{AD992802-7CA2-80A3-9835-0BE654C049D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944613" y="2869880"/>
              <a:ext cx="748128" cy="10757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16" name="文本框 215">
              <a:extLst>
                <a:ext uri="{FF2B5EF4-FFF2-40B4-BE49-F238E27FC236}">
                  <a16:creationId xmlns:a16="http://schemas.microsoft.com/office/drawing/2014/main" id="{9BC0FBC8-EB91-CB6E-D91A-C220D12911C1}"/>
                </a:ext>
              </a:extLst>
            </p:cNvPr>
            <p:cNvSpPr txBox="1"/>
            <p:nvPr/>
          </p:nvSpPr>
          <p:spPr>
            <a:xfrm>
              <a:off x="11403643" y="3986519"/>
              <a:ext cx="588146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grpSp>
          <p:nvGrpSpPr>
            <p:cNvPr id="217" name="组合 315">
              <a:extLst>
                <a:ext uri="{FF2B5EF4-FFF2-40B4-BE49-F238E27FC236}">
                  <a16:creationId xmlns:a16="http://schemas.microsoft.com/office/drawing/2014/main" id="{6F5F0975-9194-2A76-FB2A-742D18B614E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81163" y="2580946"/>
              <a:ext cx="1500158" cy="387077"/>
              <a:chOff x="2851150" y="1166813"/>
              <a:chExt cx="923925" cy="203200"/>
            </a:xfrm>
          </p:grpSpPr>
          <p:sp>
            <p:nvSpPr>
              <p:cNvPr id="218" name="Freeform 240">
                <a:extLst>
                  <a:ext uri="{FF2B5EF4-FFF2-40B4-BE49-F238E27FC236}">
                    <a16:creationId xmlns:a16="http://schemas.microsoft.com/office/drawing/2014/main" id="{CEA5175B-77FD-3D60-0B5A-D991B94AC6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19" name="Freeform 241">
                <a:extLst>
                  <a:ext uri="{FF2B5EF4-FFF2-40B4-BE49-F238E27FC236}">
                    <a16:creationId xmlns:a16="http://schemas.microsoft.com/office/drawing/2014/main" id="{B20E6F90-6AA8-3A77-64A5-1A0D33DBE63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0" name="Freeform 242">
                <a:extLst>
                  <a:ext uri="{FF2B5EF4-FFF2-40B4-BE49-F238E27FC236}">
                    <a16:creationId xmlns:a16="http://schemas.microsoft.com/office/drawing/2014/main" id="{3C580B35-B032-302C-ECA6-F6358EB71DE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1" name="Freeform 243">
                <a:extLst>
                  <a:ext uri="{FF2B5EF4-FFF2-40B4-BE49-F238E27FC236}">
                    <a16:creationId xmlns:a16="http://schemas.microsoft.com/office/drawing/2014/main" id="{BDA39B9F-EB92-8FD3-29AC-5DF4D216FC4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2" name="Freeform 244">
                <a:extLst>
                  <a:ext uri="{FF2B5EF4-FFF2-40B4-BE49-F238E27FC236}">
                    <a16:creationId xmlns:a16="http://schemas.microsoft.com/office/drawing/2014/main" id="{E55E0223-69BC-2CF7-E7DA-1F7DAD64816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3" name="Freeform 245">
                <a:extLst>
                  <a:ext uri="{FF2B5EF4-FFF2-40B4-BE49-F238E27FC236}">
                    <a16:creationId xmlns:a16="http://schemas.microsoft.com/office/drawing/2014/main" id="{D3BF3024-EA6B-1F9B-5C44-18594ECECE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4" name="Freeform 246">
                <a:extLst>
                  <a:ext uri="{FF2B5EF4-FFF2-40B4-BE49-F238E27FC236}">
                    <a16:creationId xmlns:a16="http://schemas.microsoft.com/office/drawing/2014/main" id="{C40A00CB-E76E-BE09-9854-742B383289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5" name="Freeform 247">
                <a:extLst>
                  <a:ext uri="{FF2B5EF4-FFF2-40B4-BE49-F238E27FC236}">
                    <a16:creationId xmlns:a16="http://schemas.microsoft.com/office/drawing/2014/main" id="{F4603AC7-E9B4-1FB5-38C6-77B59202B4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6" name="Freeform 248">
                <a:extLst>
                  <a:ext uri="{FF2B5EF4-FFF2-40B4-BE49-F238E27FC236}">
                    <a16:creationId xmlns:a16="http://schemas.microsoft.com/office/drawing/2014/main" id="{F8960CAA-D67B-04E1-D098-656BDA678B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7" name="Freeform 249">
                <a:extLst>
                  <a:ext uri="{FF2B5EF4-FFF2-40B4-BE49-F238E27FC236}">
                    <a16:creationId xmlns:a16="http://schemas.microsoft.com/office/drawing/2014/main" id="{E48B9ACB-A777-C797-6AA0-1D98AFA94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8" name="Freeform 250">
                <a:extLst>
                  <a:ext uri="{FF2B5EF4-FFF2-40B4-BE49-F238E27FC236}">
                    <a16:creationId xmlns:a16="http://schemas.microsoft.com/office/drawing/2014/main" id="{59678C94-5538-F604-FD2F-282F77D9AA5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29" name="Freeform 251">
                <a:extLst>
                  <a:ext uri="{FF2B5EF4-FFF2-40B4-BE49-F238E27FC236}">
                    <a16:creationId xmlns:a16="http://schemas.microsoft.com/office/drawing/2014/main" id="{60CE4A5E-5C43-022A-A476-43D17F859D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230" name="组合 327">
              <a:extLst>
                <a:ext uri="{FF2B5EF4-FFF2-40B4-BE49-F238E27FC236}">
                  <a16:creationId xmlns:a16="http://schemas.microsoft.com/office/drawing/2014/main" id="{3E7D3FB4-DEC0-75FF-8402-543D2207CCF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7396" y="3939020"/>
              <a:ext cx="293360" cy="643464"/>
              <a:chOff x="727075" y="3775076"/>
              <a:chExt cx="406400" cy="754063"/>
            </a:xfrm>
          </p:grpSpPr>
          <p:sp>
            <p:nvSpPr>
              <p:cNvPr id="231" name="Freeform 95">
                <a:extLst>
                  <a:ext uri="{FF2B5EF4-FFF2-40B4-BE49-F238E27FC236}">
                    <a16:creationId xmlns:a16="http://schemas.microsoft.com/office/drawing/2014/main" id="{7876208F-3893-6B39-BB74-D7F1902777F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32" name="Freeform 96">
                <a:extLst>
                  <a:ext uri="{FF2B5EF4-FFF2-40B4-BE49-F238E27FC236}">
                    <a16:creationId xmlns:a16="http://schemas.microsoft.com/office/drawing/2014/main" id="{C420F19F-F4BB-4882-1BDB-71DC4CC071D6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33" name="Freeform 97">
                <a:extLst>
                  <a:ext uri="{FF2B5EF4-FFF2-40B4-BE49-F238E27FC236}">
                    <a16:creationId xmlns:a16="http://schemas.microsoft.com/office/drawing/2014/main" id="{F3E7DC25-9AB0-2A71-85AB-34812413E569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34" name="Freeform 98">
                <a:extLst>
                  <a:ext uri="{FF2B5EF4-FFF2-40B4-BE49-F238E27FC236}">
                    <a16:creationId xmlns:a16="http://schemas.microsoft.com/office/drawing/2014/main" id="{340907FB-F8A4-E158-5611-C708A49A0D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35" name="Freeform 99">
                <a:extLst>
                  <a:ext uri="{FF2B5EF4-FFF2-40B4-BE49-F238E27FC236}">
                    <a16:creationId xmlns:a16="http://schemas.microsoft.com/office/drawing/2014/main" id="{DA65F5E1-4190-20E1-4782-ED77D1972E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36" name="Freeform 100">
                <a:extLst>
                  <a:ext uri="{FF2B5EF4-FFF2-40B4-BE49-F238E27FC236}">
                    <a16:creationId xmlns:a16="http://schemas.microsoft.com/office/drawing/2014/main" id="{0B588A3B-731C-5C56-4134-F09702153D4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37" name="Freeform 101">
                <a:extLst>
                  <a:ext uri="{FF2B5EF4-FFF2-40B4-BE49-F238E27FC236}">
                    <a16:creationId xmlns:a16="http://schemas.microsoft.com/office/drawing/2014/main" id="{389AB9F9-E627-AC7B-31EA-C0AD722A6C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cxnSp>
          <p:nvCxnSpPr>
            <p:cNvPr id="238" name="直接连接符 237">
              <a:extLst>
                <a:ext uri="{FF2B5EF4-FFF2-40B4-BE49-F238E27FC236}">
                  <a16:creationId xmlns:a16="http://schemas.microsoft.com/office/drawing/2014/main" id="{2542A2DE-81D2-B133-2D33-6640866850FB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84751" y="2912078"/>
              <a:ext cx="0" cy="102822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39" name="文本框 238">
              <a:extLst>
                <a:ext uri="{FF2B5EF4-FFF2-40B4-BE49-F238E27FC236}">
                  <a16:creationId xmlns:a16="http://schemas.microsoft.com/office/drawing/2014/main" id="{BF16D641-8B4A-B22C-5F9E-93FD9DC3492A}"/>
                </a:ext>
              </a:extLst>
            </p:cNvPr>
            <p:cNvSpPr txBox="1"/>
            <p:nvPr/>
          </p:nvSpPr>
          <p:spPr>
            <a:xfrm>
              <a:off x="7686705" y="4019352"/>
              <a:ext cx="588146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cxnSp>
          <p:nvCxnSpPr>
            <p:cNvPr id="240" name="直接连接符 239">
              <a:extLst>
                <a:ext uri="{FF2B5EF4-FFF2-40B4-BE49-F238E27FC236}">
                  <a16:creationId xmlns:a16="http://schemas.microsoft.com/office/drawing/2014/main" id="{4D81DCEA-3833-908B-B66F-D1DCC2C6F92F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64327" y="990714"/>
              <a:ext cx="1490528" cy="158500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41" name="文本框 240">
              <a:extLst>
                <a:ext uri="{FF2B5EF4-FFF2-40B4-BE49-F238E27FC236}">
                  <a16:creationId xmlns:a16="http://schemas.microsoft.com/office/drawing/2014/main" id="{83A64437-8A95-3296-E944-6C2A79EB354F}"/>
                </a:ext>
              </a:extLst>
            </p:cNvPr>
            <p:cNvSpPr txBox="1"/>
            <p:nvPr/>
          </p:nvSpPr>
          <p:spPr>
            <a:xfrm>
              <a:off x="6424610" y="3018414"/>
              <a:ext cx="1513933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900" dirty="0"/>
                <a:t>研发 </a:t>
              </a:r>
              <a:endParaRPr lang="en-US" altLang="zh-CN" sz="900" dirty="0"/>
            </a:p>
            <a:p>
              <a:r>
                <a:rPr lang="en-US" altLang="zh-CN" sz="900" dirty="0"/>
                <a:t>Access VLAN 10</a:t>
              </a:r>
            </a:p>
          </p:txBody>
        </p:sp>
        <p:sp>
          <p:nvSpPr>
            <p:cNvPr id="242" name="文本框 241">
              <a:extLst>
                <a:ext uri="{FF2B5EF4-FFF2-40B4-BE49-F238E27FC236}">
                  <a16:creationId xmlns:a16="http://schemas.microsoft.com/office/drawing/2014/main" id="{42255748-9D1D-8B1A-580D-0CF364B01D48}"/>
                </a:ext>
              </a:extLst>
            </p:cNvPr>
            <p:cNvSpPr txBox="1"/>
            <p:nvPr/>
          </p:nvSpPr>
          <p:spPr>
            <a:xfrm>
              <a:off x="7183231" y="1972662"/>
              <a:ext cx="944392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900" dirty="0"/>
                <a:t>Trunk</a:t>
              </a:r>
              <a:r>
                <a:rPr lang="zh-CN" altLang="en-US" sz="900" dirty="0"/>
                <a:t> </a:t>
              </a:r>
              <a:endParaRPr lang="en-US" altLang="zh-CN" sz="900" dirty="0"/>
            </a:p>
            <a:p>
              <a:r>
                <a:rPr lang="en-US" altLang="zh-CN" sz="900" dirty="0"/>
                <a:t>VLAN 10</a:t>
              </a:r>
            </a:p>
          </p:txBody>
        </p:sp>
        <p:sp>
          <p:nvSpPr>
            <p:cNvPr id="243" name="文本框 242">
              <a:extLst>
                <a:ext uri="{FF2B5EF4-FFF2-40B4-BE49-F238E27FC236}">
                  <a16:creationId xmlns:a16="http://schemas.microsoft.com/office/drawing/2014/main" id="{E4B88E86-B735-9E04-22C1-3EEEC9CC4035}"/>
                </a:ext>
              </a:extLst>
            </p:cNvPr>
            <p:cNvSpPr txBox="1"/>
            <p:nvPr/>
          </p:nvSpPr>
          <p:spPr>
            <a:xfrm>
              <a:off x="8514573" y="2976476"/>
              <a:ext cx="1513933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900" dirty="0"/>
                <a:t>研发 </a:t>
              </a:r>
              <a:endParaRPr lang="en-US" altLang="zh-CN" sz="900" dirty="0"/>
            </a:p>
            <a:p>
              <a:r>
                <a:rPr lang="en-US" altLang="zh-CN" sz="900" dirty="0"/>
                <a:t>Access VLAN 10</a:t>
              </a:r>
            </a:p>
          </p:txBody>
        </p:sp>
        <p:sp>
          <p:nvSpPr>
            <p:cNvPr id="244" name="文本框 243">
              <a:extLst>
                <a:ext uri="{FF2B5EF4-FFF2-40B4-BE49-F238E27FC236}">
                  <a16:creationId xmlns:a16="http://schemas.microsoft.com/office/drawing/2014/main" id="{07500084-204B-B0F6-F449-5C5716A36836}"/>
                </a:ext>
              </a:extLst>
            </p:cNvPr>
            <p:cNvSpPr txBox="1"/>
            <p:nvPr/>
          </p:nvSpPr>
          <p:spPr>
            <a:xfrm>
              <a:off x="8093915" y="1271569"/>
              <a:ext cx="944392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900" dirty="0"/>
                <a:t>Trunk</a:t>
              </a:r>
              <a:r>
                <a:rPr lang="zh-CN" altLang="en-US" sz="900" dirty="0"/>
                <a:t> </a:t>
              </a:r>
              <a:endParaRPr lang="en-US" altLang="zh-CN" sz="900" dirty="0"/>
            </a:p>
            <a:p>
              <a:r>
                <a:rPr lang="en-US" altLang="zh-CN" sz="900" dirty="0"/>
                <a:t>VLAN 10</a:t>
              </a:r>
            </a:p>
          </p:txBody>
        </p:sp>
        <p:sp>
          <p:nvSpPr>
            <p:cNvPr id="245" name="文本框 244">
              <a:extLst>
                <a:ext uri="{FF2B5EF4-FFF2-40B4-BE49-F238E27FC236}">
                  <a16:creationId xmlns:a16="http://schemas.microsoft.com/office/drawing/2014/main" id="{4CF49B0E-4838-12CD-77A7-97CDBBFF3418}"/>
                </a:ext>
              </a:extLst>
            </p:cNvPr>
            <p:cNvSpPr txBox="1"/>
            <p:nvPr/>
          </p:nvSpPr>
          <p:spPr>
            <a:xfrm>
              <a:off x="9277084" y="1248799"/>
              <a:ext cx="1182646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900" dirty="0"/>
                <a:t>Trunk</a:t>
              </a:r>
              <a:r>
                <a:rPr lang="zh-CN" altLang="en-US" sz="900" dirty="0"/>
                <a:t> </a:t>
              </a:r>
              <a:endParaRPr lang="en-US" altLang="zh-CN" sz="900" dirty="0"/>
            </a:p>
            <a:p>
              <a:r>
                <a:rPr lang="en-US" altLang="zh-CN" sz="900" dirty="0"/>
                <a:t>VLAN 10 20</a:t>
              </a:r>
            </a:p>
          </p:txBody>
        </p:sp>
        <p:sp>
          <p:nvSpPr>
            <p:cNvPr id="246" name="文本框 245">
              <a:extLst>
                <a:ext uri="{FF2B5EF4-FFF2-40B4-BE49-F238E27FC236}">
                  <a16:creationId xmlns:a16="http://schemas.microsoft.com/office/drawing/2014/main" id="{6127B6BC-8AB3-B920-A59B-638B64D4F7C1}"/>
                </a:ext>
              </a:extLst>
            </p:cNvPr>
            <p:cNvSpPr txBox="1"/>
            <p:nvPr/>
          </p:nvSpPr>
          <p:spPr>
            <a:xfrm>
              <a:off x="9594396" y="1969320"/>
              <a:ext cx="1182646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900" dirty="0"/>
                <a:t>Trunk</a:t>
              </a:r>
              <a:r>
                <a:rPr lang="zh-CN" altLang="en-US" sz="900" dirty="0"/>
                <a:t> </a:t>
              </a:r>
              <a:endParaRPr lang="en-US" altLang="zh-CN" sz="900" dirty="0"/>
            </a:p>
            <a:p>
              <a:r>
                <a:rPr lang="en-US" altLang="zh-CN" sz="900" dirty="0"/>
                <a:t>VLAN 10 20</a:t>
              </a:r>
            </a:p>
          </p:txBody>
        </p:sp>
        <p:sp>
          <p:nvSpPr>
            <p:cNvPr id="247" name="文本框 246">
              <a:extLst>
                <a:ext uri="{FF2B5EF4-FFF2-40B4-BE49-F238E27FC236}">
                  <a16:creationId xmlns:a16="http://schemas.microsoft.com/office/drawing/2014/main" id="{01FC122B-648E-F662-F138-48CF5AC19D95}"/>
                </a:ext>
              </a:extLst>
            </p:cNvPr>
            <p:cNvSpPr txBox="1"/>
            <p:nvPr/>
          </p:nvSpPr>
          <p:spPr>
            <a:xfrm>
              <a:off x="10050544" y="2984132"/>
              <a:ext cx="1513933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900" dirty="0"/>
                <a:t>财务 </a:t>
              </a:r>
              <a:endParaRPr lang="en-US" altLang="zh-CN" sz="900" dirty="0"/>
            </a:p>
            <a:p>
              <a:r>
                <a:rPr lang="en-US" altLang="zh-CN" sz="900" dirty="0"/>
                <a:t>Access VLAN 20</a:t>
              </a:r>
            </a:p>
          </p:txBody>
        </p:sp>
        <p:sp>
          <p:nvSpPr>
            <p:cNvPr id="248" name="文本框 247">
              <a:extLst>
                <a:ext uri="{FF2B5EF4-FFF2-40B4-BE49-F238E27FC236}">
                  <a16:creationId xmlns:a16="http://schemas.microsoft.com/office/drawing/2014/main" id="{A97D252B-16EC-1396-5951-5614189EA6D2}"/>
                </a:ext>
              </a:extLst>
            </p:cNvPr>
            <p:cNvSpPr txBox="1"/>
            <p:nvPr/>
          </p:nvSpPr>
          <p:spPr>
            <a:xfrm>
              <a:off x="6102782" y="2283286"/>
              <a:ext cx="1060115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Switch 1</a:t>
              </a:r>
              <a:endParaRPr lang="zh-CN" altLang="en-US" sz="1100" dirty="0"/>
            </a:p>
          </p:txBody>
        </p:sp>
        <p:sp>
          <p:nvSpPr>
            <p:cNvPr id="249" name="文本框 248">
              <a:extLst>
                <a:ext uri="{FF2B5EF4-FFF2-40B4-BE49-F238E27FC236}">
                  <a16:creationId xmlns:a16="http://schemas.microsoft.com/office/drawing/2014/main" id="{059B7BD6-1263-B82B-D6E3-791791DEAFEE}"/>
                </a:ext>
              </a:extLst>
            </p:cNvPr>
            <p:cNvSpPr txBox="1"/>
            <p:nvPr/>
          </p:nvSpPr>
          <p:spPr>
            <a:xfrm>
              <a:off x="10561081" y="2318827"/>
              <a:ext cx="1060115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Switch 2</a:t>
              </a:r>
              <a:endParaRPr lang="zh-CN" altLang="en-US" sz="1100" dirty="0"/>
            </a:p>
          </p:txBody>
        </p:sp>
        <p:sp>
          <p:nvSpPr>
            <p:cNvPr id="250" name="文本框 249">
              <a:extLst>
                <a:ext uri="{FF2B5EF4-FFF2-40B4-BE49-F238E27FC236}">
                  <a16:creationId xmlns:a16="http://schemas.microsoft.com/office/drawing/2014/main" id="{9729CE1C-BF20-2ABC-EE77-106D0E5D4C73}"/>
                </a:ext>
              </a:extLst>
            </p:cNvPr>
            <p:cNvSpPr txBox="1"/>
            <p:nvPr/>
          </p:nvSpPr>
          <p:spPr>
            <a:xfrm>
              <a:off x="6997482" y="300369"/>
              <a:ext cx="1060115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Switch 3</a:t>
              </a:r>
              <a:endParaRPr lang="zh-CN" altLang="en-US" sz="1100" dirty="0"/>
            </a:p>
          </p:txBody>
        </p:sp>
        <p:sp>
          <p:nvSpPr>
            <p:cNvPr id="251" name="文本框 250">
              <a:extLst>
                <a:ext uri="{FF2B5EF4-FFF2-40B4-BE49-F238E27FC236}">
                  <a16:creationId xmlns:a16="http://schemas.microsoft.com/office/drawing/2014/main" id="{D6055671-4344-4F6A-CA1A-6CFFBC34E8E2}"/>
                </a:ext>
              </a:extLst>
            </p:cNvPr>
            <p:cNvSpPr txBox="1"/>
            <p:nvPr/>
          </p:nvSpPr>
          <p:spPr>
            <a:xfrm>
              <a:off x="7397892" y="3886534"/>
              <a:ext cx="635798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PC1</a:t>
              </a:r>
              <a:endParaRPr lang="zh-CN" altLang="en-US" sz="1100" dirty="0"/>
            </a:p>
          </p:txBody>
        </p:sp>
        <p:sp>
          <p:nvSpPr>
            <p:cNvPr id="252" name="文本框 251">
              <a:extLst>
                <a:ext uri="{FF2B5EF4-FFF2-40B4-BE49-F238E27FC236}">
                  <a16:creationId xmlns:a16="http://schemas.microsoft.com/office/drawing/2014/main" id="{22E2E4F2-D5C4-8E79-78EB-EBC8CF6FAE4C}"/>
                </a:ext>
              </a:extLst>
            </p:cNvPr>
            <p:cNvSpPr txBox="1"/>
            <p:nvPr/>
          </p:nvSpPr>
          <p:spPr>
            <a:xfrm>
              <a:off x="8748097" y="3816888"/>
              <a:ext cx="635798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PC2</a:t>
              </a:r>
              <a:endParaRPr lang="zh-CN" altLang="en-US" sz="1100" dirty="0"/>
            </a:p>
          </p:txBody>
        </p:sp>
        <p:sp>
          <p:nvSpPr>
            <p:cNvPr id="253" name="文本框 252">
              <a:extLst>
                <a:ext uri="{FF2B5EF4-FFF2-40B4-BE49-F238E27FC236}">
                  <a16:creationId xmlns:a16="http://schemas.microsoft.com/office/drawing/2014/main" id="{DD336306-1303-67D1-E871-3F57296B37C0}"/>
                </a:ext>
              </a:extLst>
            </p:cNvPr>
            <p:cNvSpPr txBox="1"/>
            <p:nvPr/>
          </p:nvSpPr>
          <p:spPr>
            <a:xfrm>
              <a:off x="10005286" y="3801569"/>
              <a:ext cx="635798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PC3</a:t>
              </a:r>
              <a:endParaRPr lang="zh-CN" altLang="en-US" sz="1100" dirty="0"/>
            </a:p>
          </p:txBody>
        </p:sp>
        <p:sp>
          <p:nvSpPr>
            <p:cNvPr id="254" name="文本框 253">
              <a:extLst>
                <a:ext uri="{FF2B5EF4-FFF2-40B4-BE49-F238E27FC236}">
                  <a16:creationId xmlns:a16="http://schemas.microsoft.com/office/drawing/2014/main" id="{9F2E0674-2778-B534-FDE3-D4D24A824C16}"/>
                </a:ext>
              </a:extLst>
            </p:cNvPr>
            <p:cNvSpPr txBox="1"/>
            <p:nvPr/>
          </p:nvSpPr>
          <p:spPr>
            <a:xfrm>
              <a:off x="6498809" y="670173"/>
              <a:ext cx="1484435" cy="375459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DHCP Server</a:t>
              </a:r>
            </a:p>
          </p:txBody>
        </p:sp>
        <p:sp>
          <p:nvSpPr>
            <p:cNvPr id="255" name="文本框 254">
              <a:extLst>
                <a:ext uri="{FF2B5EF4-FFF2-40B4-BE49-F238E27FC236}">
                  <a16:creationId xmlns:a16="http://schemas.microsoft.com/office/drawing/2014/main" id="{78210EBA-BE00-78E3-34A1-A08D545B2CDD}"/>
                </a:ext>
              </a:extLst>
            </p:cNvPr>
            <p:cNvSpPr txBox="1"/>
            <p:nvPr/>
          </p:nvSpPr>
          <p:spPr>
            <a:xfrm>
              <a:off x="8030819" y="422374"/>
              <a:ext cx="1112305" cy="596317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700" dirty="0"/>
                <a:t>VLANIF10</a:t>
              </a:r>
            </a:p>
            <a:p>
              <a:r>
                <a:rPr lang="zh-CN" altLang="en-US" sz="700" dirty="0"/>
                <a:t>网关</a:t>
              </a:r>
              <a:r>
                <a:rPr lang="en-US" altLang="zh-CN" sz="700" dirty="0"/>
                <a:t>1</a:t>
              </a:r>
            </a:p>
            <a:p>
              <a:r>
                <a:rPr lang="en-US" altLang="zh-CN" sz="700" dirty="0"/>
                <a:t>DHCP </a:t>
              </a:r>
              <a:r>
                <a:rPr lang="zh-CN" altLang="en-US" sz="700" dirty="0"/>
                <a:t>地址池</a:t>
              </a:r>
              <a:r>
                <a:rPr lang="en-US" altLang="zh-CN" sz="700" dirty="0"/>
                <a:t>1</a:t>
              </a:r>
            </a:p>
          </p:txBody>
        </p:sp>
        <p:sp>
          <p:nvSpPr>
            <p:cNvPr id="256" name="文本框 255">
              <a:extLst>
                <a:ext uri="{FF2B5EF4-FFF2-40B4-BE49-F238E27FC236}">
                  <a16:creationId xmlns:a16="http://schemas.microsoft.com/office/drawing/2014/main" id="{324143DB-BE61-36E5-6B99-55BC63E22DE2}"/>
                </a:ext>
              </a:extLst>
            </p:cNvPr>
            <p:cNvSpPr txBox="1"/>
            <p:nvPr/>
          </p:nvSpPr>
          <p:spPr>
            <a:xfrm>
              <a:off x="9271475" y="466631"/>
              <a:ext cx="1112305" cy="596317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700" dirty="0"/>
                <a:t>VLANIF20</a:t>
              </a:r>
            </a:p>
            <a:p>
              <a:r>
                <a:rPr lang="zh-CN" altLang="en-US" sz="700" dirty="0"/>
                <a:t>网关</a:t>
              </a:r>
              <a:r>
                <a:rPr lang="en-US" altLang="zh-CN" sz="700" dirty="0"/>
                <a:t>2</a:t>
              </a:r>
            </a:p>
            <a:p>
              <a:r>
                <a:rPr lang="en-US" altLang="zh-CN" sz="700" dirty="0"/>
                <a:t>DHCP </a:t>
              </a:r>
              <a:r>
                <a:rPr lang="zh-CN" altLang="en-US" sz="700" dirty="0"/>
                <a:t>地址池</a:t>
              </a:r>
              <a:r>
                <a:rPr lang="en-US" altLang="zh-CN" sz="700" dirty="0"/>
                <a:t>2</a:t>
              </a:r>
            </a:p>
          </p:txBody>
        </p:sp>
      </p:grpSp>
      <p:grpSp>
        <p:nvGrpSpPr>
          <p:cNvPr id="258" name="组合 257">
            <a:extLst>
              <a:ext uri="{FF2B5EF4-FFF2-40B4-BE49-F238E27FC236}">
                <a16:creationId xmlns:a16="http://schemas.microsoft.com/office/drawing/2014/main" id="{5173A737-A4AA-C39A-BB4E-39EA12DD12FA}"/>
              </a:ext>
            </a:extLst>
          </p:cNvPr>
          <p:cNvGrpSpPr/>
          <p:nvPr/>
        </p:nvGrpSpPr>
        <p:grpSpPr>
          <a:xfrm>
            <a:off x="7988680" y="1392847"/>
            <a:ext cx="4010480" cy="2789605"/>
            <a:chOff x="6102782" y="234646"/>
            <a:chExt cx="5902460" cy="4354453"/>
          </a:xfrm>
        </p:grpSpPr>
        <p:grpSp>
          <p:nvGrpSpPr>
            <p:cNvPr id="259" name="组合 327">
              <a:extLst>
                <a:ext uri="{FF2B5EF4-FFF2-40B4-BE49-F238E27FC236}">
                  <a16:creationId xmlns:a16="http://schemas.microsoft.com/office/drawing/2014/main" id="{AF3041C0-E97A-8D0D-49F4-3BC029E1AA3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361535" y="3924898"/>
              <a:ext cx="293360" cy="643464"/>
              <a:chOff x="727075" y="3775076"/>
              <a:chExt cx="406400" cy="754063"/>
            </a:xfrm>
          </p:grpSpPr>
          <p:sp>
            <p:nvSpPr>
              <p:cNvPr id="338" name="Freeform 95">
                <a:extLst>
                  <a:ext uri="{FF2B5EF4-FFF2-40B4-BE49-F238E27FC236}">
                    <a16:creationId xmlns:a16="http://schemas.microsoft.com/office/drawing/2014/main" id="{1B623CAA-F245-1639-27A9-8E06D1BADF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39" name="Freeform 96">
                <a:extLst>
                  <a:ext uri="{FF2B5EF4-FFF2-40B4-BE49-F238E27FC236}">
                    <a16:creationId xmlns:a16="http://schemas.microsoft.com/office/drawing/2014/main" id="{42D8E8DD-98A8-4392-8FED-25912BF7ACB7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40" name="Freeform 97">
                <a:extLst>
                  <a:ext uri="{FF2B5EF4-FFF2-40B4-BE49-F238E27FC236}">
                    <a16:creationId xmlns:a16="http://schemas.microsoft.com/office/drawing/2014/main" id="{CB697645-E567-40E2-CA60-9BE36C796BD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41" name="Freeform 98">
                <a:extLst>
                  <a:ext uri="{FF2B5EF4-FFF2-40B4-BE49-F238E27FC236}">
                    <a16:creationId xmlns:a16="http://schemas.microsoft.com/office/drawing/2014/main" id="{F4531ED6-A087-735F-CDB9-09361E60235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42" name="Freeform 99">
                <a:extLst>
                  <a:ext uri="{FF2B5EF4-FFF2-40B4-BE49-F238E27FC236}">
                    <a16:creationId xmlns:a16="http://schemas.microsoft.com/office/drawing/2014/main" id="{787CA1D3-9E84-8419-AFAA-4366E23D003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43" name="Freeform 100">
                <a:extLst>
                  <a:ext uri="{FF2B5EF4-FFF2-40B4-BE49-F238E27FC236}">
                    <a16:creationId xmlns:a16="http://schemas.microsoft.com/office/drawing/2014/main" id="{60B9B1A9-0812-BF9F-1C5B-956C844148B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44" name="Freeform 101">
                <a:extLst>
                  <a:ext uri="{FF2B5EF4-FFF2-40B4-BE49-F238E27FC236}">
                    <a16:creationId xmlns:a16="http://schemas.microsoft.com/office/drawing/2014/main" id="{3E3F6202-EC02-AF48-EECC-46592F89556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cxnSp>
          <p:nvCxnSpPr>
            <p:cNvPr id="260" name="直接连接符 259">
              <a:extLst>
                <a:ext uri="{FF2B5EF4-FFF2-40B4-BE49-F238E27FC236}">
                  <a16:creationId xmlns:a16="http://schemas.microsoft.com/office/drawing/2014/main" id="{7485F21A-2650-F95C-FA49-6EC16F11D264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9508890" y="2938238"/>
              <a:ext cx="297897" cy="98794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61" name="组合 315">
              <a:extLst>
                <a:ext uri="{FF2B5EF4-FFF2-40B4-BE49-F238E27FC236}">
                  <a16:creationId xmlns:a16="http://schemas.microsoft.com/office/drawing/2014/main" id="{0C4316E9-77EF-757F-F3A9-77E7D556681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086276" y="2560765"/>
              <a:ext cx="1500158" cy="387077"/>
              <a:chOff x="2851150" y="1166813"/>
              <a:chExt cx="923925" cy="203200"/>
            </a:xfrm>
          </p:grpSpPr>
          <p:sp>
            <p:nvSpPr>
              <p:cNvPr id="326" name="Freeform 240">
                <a:extLst>
                  <a:ext uri="{FF2B5EF4-FFF2-40B4-BE49-F238E27FC236}">
                    <a16:creationId xmlns:a16="http://schemas.microsoft.com/office/drawing/2014/main" id="{F8474013-0F3A-0BC0-1AE1-67F928BE78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7" name="Freeform 241">
                <a:extLst>
                  <a:ext uri="{FF2B5EF4-FFF2-40B4-BE49-F238E27FC236}">
                    <a16:creationId xmlns:a16="http://schemas.microsoft.com/office/drawing/2014/main" id="{A950732A-A673-8FF6-81B3-770DD42E469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8" name="Freeform 242">
                <a:extLst>
                  <a:ext uri="{FF2B5EF4-FFF2-40B4-BE49-F238E27FC236}">
                    <a16:creationId xmlns:a16="http://schemas.microsoft.com/office/drawing/2014/main" id="{97270744-8216-DE2B-EE9E-854AC01AD9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9" name="Freeform 243">
                <a:extLst>
                  <a:ext uri="{FF2B5EF4-FFF2-40B4-BE49-F238E27FC236}">
                    <a16:creationId xmlns:a16="http://schemas.microsoft.com/office/drawing/2014/main" id="{F96C861D-AA98-D543-E406-2375B1BF5E7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30" name="Freeform 244">
                <a:extLst>
                  <a:ext uri="{FF2B5EF4-FFF2-40B4-BE49-F238E27FC236}">
                    <a16:creationId xmlns:a16="http://schemas.microsoft.com/office/drawing/2014/main" id="{726A9CE6-B156-F1BB-C31E-EC98404CC38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31" name="Freeform 245">
                <a:extLst>
                  <a:ext uri="{FF2B5EF4-FFF2-40B4-BE49-F238E27FC236}">
                    <a16:creationId xmlns:a16="http://schemas.microsoft.com/office/drawing/2014/main" id="{F72F7FFE-F42D-6956-72D9-46EFB16F17D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32" name="Freeform 246">
                <a:extLst>
                  <a:ext uri="{FF2B5EF4-FFF2-40B4-BE49-F238E27FC236}">
                    <a16:creationId xmlns:a16="http://schemas.microsoft.com/office/drawing/2014/main" id="{5F34127E-2650-014E-B9B5-5052DE0EF4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33" name="Freeform 247">
                <a:extLst>
                  <a:ext uri="{FF2B5EF4-FFF2-40B4-BE49-F238E27FC236}">
                    <a16:creationId xmlns:a16="http://schemas.microsoft.com/office/drawing/2014/main" id="{75271873-6023-C4C1-883E-5330DCCE9E3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34" name="Freeform 248">
                <a:extLst>
                  <a:ext uri="{FF2B5EF4-FFF2-40B4-BE49-F238E27FC236}">
                    <a16:creationId xmlns:a16="http://schemas.microsoft.com/office/drawing/2014/main" id="{482E03C4-B8AA-585B-B0A6-3C411712A1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35" name="Freeform 249">
                <a:extLst>
                  <a:ext uri="{FF2B5EF4-FFF2-40B4-BE49-F238E27FC236}">
                    <a16:creationId xmlns:a16="http://schemas.microsoft.com/office/drawing/2014/main" id="{3EDF1233-C934-3DA1-4028-9351B78F2F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36" name="Freeform 250">
                <a:extLst>
                  <a:ext uri="{FF2B5EF4-FFF2-40B4-BE49-F238E27FC236}">
                    <a16:creationId xmlns:a16="http://schemas.microsoft.com/office/drawing/2014/main" id="{03C0CB4B-FE36-6F3E-FDCD-0052909A124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37" name="Freeform 251">
                <a:extLst>
                  <a:ext uri="{FF2B5EF4-FFF2-40B4-BE49-F238E27FC236}">
                    <a16:creationId xmlns:a16="http://schemas.microsoft.com/office/drawing/2014/main" id="{0BE3EBD5-F513-D14D-4DDB-201ABF0D66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262" name="组合 327">
              <a:extLst>
                <a:ext uri="{FF2B5EF4-FFF2-40B4-BE49-F238E27FC236}">
                  <a16:creationId xmlns:a16="http://schemas.microsoft.com/office/drawing/2014/main" id="{C3C66695-1F62-6302-1AA0-12E492BB53D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0546061" y="3945635"/>
              <a:ext cx="293360" cy="643464"/>
              <a:chOff x="727075" y="3775076"/>
              <a:chExt cx="406400" cy="754063"/>
            </a:xfrm>
          </p:grpSpPr>
          <p:sp>
            <p:nvSpPr>
              <p:cNvPr id="319" name="Freeform 95">
                <a:extLst>
                  <a:ext uri="{FF2B5EF4-FFF2-40B4-BE49-F238E27FC236}">
                    <a16:creationId xmlns:a16="http://schemas.microsoft.com/office/drawing/2014/main" id="{C0CBADCB-90CE-9F3F-68BE-C20065246E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0" name="Freeform 96">
                <a:extLst>
                  <a:ext uri="{FF2B5EF4-FFF2-40B4-BE49-F238E27FC236}">
                    <a16:creationId xmlns:a16="http://schemas.microsoft.com/office/drawing/2014/main" id="{56775626-1160-0135-B0F9-A9959F34D40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1" name="Freeform 97">
                <a:extLst>
                  <a:ext uri="{FF2B5EF4-FFF2-40B4-BE49-F238E27FC236}">
                    <a16:creationId xmlns:a16="http://schemas.microsoft.com/office/drawing/2014/main" id="{3D633B57-F0EE-7E78-B378-3BDE6322278C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2" name="Freeform 98">
                <a:extLst>
                  <a:ext uri="{FF2B5EF4-FFF2-40B4-BE49-F238E27FC236}">
                    <a16:creationId xmlns:a16="http://schemas.microsoft.com/office/drawing/2014/main" id="{D18EA54B-8D2E-CDD1-6F87-409A1950347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3" name="Freeform 99">
                <a:extLst>
                  <a:ext uri="{FF2B5EF4-FFF2-40B4-BE49-F238E27FC236}">
                    <a16:creationId xmlns:a16="http://schemas.microsoft.com/office/drawing/2014/main" id="{515B84AF-F19E-C282-87D8-9E95B368EE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4" name="Freeform 100">
                <a:extLst>
                  <a:ext uri="{FF2B5EF4-FFF2-40B4-BE49-F238E27FC236}">
                    <a16:creationId xmlns:a16="http://schemas.microsoft.com/office/drawing/2014/main" id="{F52651A5-EB9C-765A-5E86-EF807D49D94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25" name="Freeform 101">
                <a:extLst>
                  <a:ext uri="{FF2B5EF4-FFF2-40B4-BE49-F238E27FC236}">
                    <a16:creationId xmlns:a16="http://schemas.microsoft.com/office/drawing/2014/main" id="{85F2759F-B382-BF6D-DF21-27A389B28A6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263" name="组合 315">
              <a:extLst>
                <a:ext uri="{FF2B5EF4-FFF2-40B4-BE49-F238E27FC236}">
                  <a16:creationId xmlns:a16="http://schemas.microsoft.com/office/drawing/2014/main" id="{99413BB1-24E9-281C-5DD6-4175A9D18F6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946296" y="652622"/>
              <a:ext cx="1500158" cy="387077"/>
              <a:chOff x="2851150" y="1166813"/>
              <a:chExt cx="923925" cy="203200"/>
            </a:xfrm>
          </p:grpSpPr>
          <p:sp>
            <p:nvSpPr>
              <p:cNvPr id="307" name="Freeform 240">
                <a:extLst>
                  <a:ext uri="{FF2B5EF4-FFF2-40B4-BE49-F238E27FC236}">
                    <a16:creationId xmlns:a16="http://schemas.microsoft.com/office/drawing/2014/main" id="{AADCE4E9-F4F0-C156-48F9-E1C9905E2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08" name="Freeform 241">
                <a:extLst>
                  <a:ext uri="{FF2B5EF4-FFF2-40B4-BE49-F238E27FC236}">
                    <a16:creationId xmlns:a16="http://schemas.microsoft.com/office/drawing/2014/main" id="{E7B3D1D5-8086-D590-95D7-20ABD3D5C64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09" name="Freeform 242">
                <a:extLst>
                  <a:ext uri="{FF2B5EF4-FFF2-40B4-BE49-F238E27FC236}">
                    <a16:creationId xmlns:a16="http://schemas.microsoft.com/office/drawing/2014/main" id="{A4E0ECA3-D696-520A-18EF-D1AFB4DF56E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0" name="Freeform 243">
                <a:extLst>
                  <a:ext uri="{FF2B5EF4-FFF2-40B4-BE49-F238E27FC236}">
                    <a16:creationId xmlns:a16="http://schemas.microsoft.com/office/drawing/2014/main" id="{B29036AF-DA60-FBDB-6D40-6B5E91B2CF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1" name="Freeform 244">
                <a:extLst>
                  <a:ext uri="{FF2B5EF4-FFF2-40B4-BE49-F238E27FC236}">
                    <a16:creationId xmlns:a16="http://schemas.microsoft.com/office/drawing/2014/main" id="{0CEFE7FD-2592-8B3D-EF3C-7758F676B1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2" name="Freeform 245">
                <a:extLst>
                  <a:ext uri="{FF2B5EF4-FFF2-40B4-BE49-F238E27FC236}">
                    <a16:creationId xmlns:a16="http://schemas.microsoft.com/office/drawing/2014/main" id="{33EC9F67-65C9-9F06-560C-912B95CEC74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3" name="Freeform 246">
                <a:extLst>
                  <a:ext uri="{FF2B5EF4-FFF2-40B4-BE49-F238E27FC236}">
                    <a16:creationId xmlns:a16="http://schemas.microsoft.com/office/drawing/2014/main" id="{5EBDD363-A06F-A97B-5D06-0E9269166F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4" name="Freeform 247">
                <a:extLst>
                  <a:ext uri="{FF2B5EF4-FFF2-40B4-BE49-F238E27FC236}">
                    <a16:creationId xmlns:a16="http://schemas.microsoft.com/office/drawing/2014/main" id="{DC15BBF2-C925-81F3-D1AC-1D2F1555C0B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5" name="Freeform 248">
                <a:extLst>
                  <a:ext uri="{FF2B5EF4-FFF2-40B4-BE49-F238E27FC236}">
                    <a16:creationId xmlns:a16="http://schemas.microsoft.com/office/drawing/2014/main" id="{41089E61-FB24-5939-FC17-120005E132A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6" name="Freeform 249">
                <a:extLst>
                  <a:ext uri="{FF2B5EF4-FFF2-40B4-BE49-F238E27FC236}">
                    <a16:creationId xmlns:a16="http://schemas.microsoft.com/office/drawing/2014/main" id="{B4C9707B-0520-2071-8CD5-8C81F18125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7" name="Freeform 250">
                <a:extLst>
                  <a:ext uri="{FF2B5EF4-FFF2-40B4-BE49-F238E27FC236}">
                    <a16:creationId xmlns:a16="http://schemas.microsoft.com/office/drawing/2014/main" id="{0EC86895-F86E-B088-28AB-F5B04158F8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18" name="Freeform 251">
                <a:extLst>
                  <a:ext uri="{FF2B5EF4-FFF2-40B4-BE49-F238E27FC236}">
                    <a16:creationId xmlns:a16="http://schemas.microsoft.com/office/drawing/2014/main" id="{25C8F05B-6E4C-E727-FE83-2B4403E7601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cxnSp>
          <p:nvCxnSpPr>
            <p:cNvPr id="264" name="直接连接符 263">
              <a:extLst>
                <a:ext uri="{FF2B5EF4-FFF2-40B4-BE49-F238E27FC236}">
                  <a16:creationId xmlns:a16="http://schemas.microsoft.com/office/drawing/2014/main" id="{1A656B2E-8ED5-955D-BD83-6E27AFF32A16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429735" y="1039699"/>
              <a:ext cx="813090" cy="15648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265" name="直接连接符 264">
              <a:extLst>
                <a:ext uri="{FF2B5EF4-FFF2-40B4-BE49-F238E27FC236}">
                  <a16:creationId xmlns:a16="http://schemas.microsoft.com/office/drawing/2014/main" id="{22FDCBF1-6B80-5B96-FC7E-6E5F7FB71CAB}"/>
                </a:ext>
              </a:extLst>
            </p:cNvPr>
            <p:cNvCxnSpPr>
              <a:cxnSpLocks/>
            </p:cNvCxnSpPr>
            <p:nvPr/>
          </p:nvCxnSpPr>
          <p:spPr bwMode="auto">
            <a:xfrm flipH="1" flipV="1">
              <a:off x="9944613" y="2869880"/>
              <a:ext cx="748128" cy="10757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66" name="文本框 265">
              <a:extLst>
                <a:ext uri="{FF2B5EF4-FFF2-40B4-BE49-F238E27FC236}">
                  <a16:creationId xmlns:a16="http://schemas.microsoft.com/office/drawing/2014/main" id="{A0340D3D-AFA9-61AF-9B3E-80B913E2BA91}"/>
                </a:ext>
              </a:extLst>
            </p:cNvPr>
            <p:cNvSpPr txBox="1"/>
            <p:nvPr/>
          </p:nvSpPr>
          <p:spPr>
            <a:xfrm>
              <a:off x="11403643" y="3986519"/>
              <a:ext cx="588146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grpSp>
          <p:nvGrpSpPr>
            <p:cNvPr id="267" name="组合 315">
              <a:extLst>
                <a:ext uri="{FF2B5EF4-FFF2-40B4-BE49-F238E27FC236}">
                  <a16:creationId xmlns:a16="http://schemas.microsoft.com/office/drawing/2014/main" id="{D9ACE237-D7E4-F236-208E-119F62309820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6681163" y="2580946"/>
              <a:ext cx="1500158" cy="387077"/>
              <a:chOff x="2851150" y="1166813"/>
              <a:chExt cx="923925" cy="203200"/>
            </a:xfrm>
          </p:grpSpPr>
          <p:sp>
            <p:nvSpPr>
              <p:cNvPr id="295" name="Freeform 240">
                <a:extLst>
                  <a:ext uri="{FF2B5EF4-FFF2-40B4-BE49-F238E27FC236}">
                    <a16:creationId xmlns:a16="http://schemas.microsoft.com/office/drawing/2014/main" id="{A1DC0FA1-8A35-9241-2503-323E56CA1D7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6" name="Freeform 241">
                <a:extLst>
                  <a:ext uri="{FF2B5EF4-FFF2-40B4-BE49-F238E27FC236}">
                    <a16:creationId xmlns:a16="http://schemas.microsoft.com/office/drawing/2014/main" id="{FD5CE61B-CEC8-1112-515E-C9294B17FD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7" name="Freeform 242">
                <a:extLst>
                  <a:ext uri="{FF2B5EF4-FFF2-40B4-BE49-F238E27FC236}">
                    <a16:creationId xmlns:a16="http://schemas.microsoft.com/office/drawing/2014/main" id="{E3E66C71-6AEA-DA0E-4A3D-C8AD825019F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8" name="Freeform 243">
                <a:extLst>
                  <a:ext uri="{FF2B5EF4-FFF2-40B4-BE49-F238E27FC236}">
                    <a16:creationId xmlns:a16="http://schemas.microsoft.com/office/drawing/2014/main" id="{22F51DA3-FB45-EE74-E3EB-D419E1DF9B9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9" name="Freeform 244">
                <a:extLst>
                  <a:ext uri="{FF2B5EF4-FFF2-40B4-BE49-F238E27FC236}">
                    <a16:creationId xmlns:a16="http://schemas.microsoft.com/office/drawing/2014/main" id="{B8F4A467-DB40-4818-493D-F820FAC3B1F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00" name="Freeform 245">
                <a:extLst>
                  <a:ext uri="{FF2B5EF4-FFF2-40B4-BE49-F238E27FC236}">
                    <a16:creationId xmlns:a16="http://schemas.microsoft.com/office/drawing/2014/main" id="{37C370F1-BE49-F4B8-8FF3-14B28773B7F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01" name="Freeform 246">
                <a:extLst>
                  <a:ext uri="{FF2B5EF4-FFF2-40B4-BE49-F238E27FC236}">
                    <a16:creationId xmlns:a16="http://schemas.microsoft.com/office/drawing/2014/main" id="{CD850D2D-DD3C-1560-8842-5747E090470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02" name="Freeform 247">
                <a:extLst>
                  <a:ext uri="{FF2B5EF4-FFF2-40B4-BE49-F238E27FC236}">
                    <a16:creationId xmlns:a16="http://schemas.microsoft.com/office/drawing/2014/main" id="{698C1366-CD43-2697-F72B-1F7F2223C8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03" name="Freeform 248">
                <a:extLst>
                  <a:ext uri="{FF2B5EF4-FFF2-40B4-BE49-F238E27FC236}">
                    <a16:creationId xmlns:a16="http://schemas.microsoft.com/office/drawing/2014/main" id="{04C971B8-ADB0-B17D-5327-65E3499C91D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04" name="Freeform 249">
                <a:extLst>
                  <a:ext uri="{FF2B5EF4-FFF2-40B4-BE49-F238E27FC236}">
                    <a16:creationId xmlns:a16="http://schemas.microsoft.com/office/drawing/2014/main" id="{8C3F6B6E-75F0-FBA0-D3BA-B0277DAA25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05" name="Freeform 250">
                <a:extLst>
                  <a:ext uri="{FF2B5EF4-FFF2-40B4-BE49-F238E27FC236}">
                    <a16:creationId xmlns:a16="http://schemas.microsoft.com/office/drawing/2014/main" id="{B60E218A-61E3-244A-1FFE-BA253BAEE1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306" name="Freeform 251">
                <a:extLst>
                  <a:ext uri="{FF2B5EF4-FFF2-40B4-BE49-F238E27FC236}">
                    <a16:creationId xmlns:a16="http://schemas.microsoft.com/office/drawing/2014/main" id="{959B98CB-C0DD-C56E-1233-840ADA20E3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grpSp>
          <p:nvGrpSpPr>
            <p:cNvPr id="268" name="组合 327">
              <a:extLst>
                <a:ext uri="{FF2B5EF4-FFF2-40B4-BE49-F238E27FC236}">
                  <a16:creationId xmlns:a16="http://schemas.microsoft.com/office/drawing/2014/main" id="{7D0EEE3F-E190-BFE6-3EEA-21A7024739CE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7137396" y="3939020"/>
              <a:ext cx="293360" cy="643464"/>
              <a:chOff x="727075" y="3775076"/>
              <a:chExt cx="406400" cy="754063"/>
            </a:xfrm>
          </p:grpSpPr>
          <p:sp>
            <p:nvSpPr>
              <p:cNvPr id="288" name="Freeform 95">
                <a:extLst>
                  <a:ext uri="{FF2B5EF4-FFF2-40B4-BE49-F238E27FC236}">
                    <a16:creationId xmlns:a16="http://schemas.microsoft.com/office/drawing/2014/main" id="{CA6B4728-9E41-2901-5D15-50EE0CCED84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89" name="Freeform 96">
                <a:extLst>
                  <a:ext uri="{FF2B5EF4-FFF2-40B4-BE49-F238E27FC236}">
                    <a16:creationId xmlns:a16="http://schemas.microsoft.com/office/drawing/2014/main" id="{FFF354FF-3EB3-6E3F-9ACF-B6656713E17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0" name="Freeform 97">
                <a:extLst>
                  <a:ext uri="{FF2B5EF4-FFF2-40B4-BE49-F238E27FC236}">
                    <a16:creationId xmlns:a16="http://schemas.microsoft.com/office/drawing/2014/main" id="{170BE48F-F30B-44B0-B980-DC7944D521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1" name="Freeform 98">
                <a:extLst>
                  <a:ext uri="{FF2B5EF4-FFF2-40B4-BE49-F238E27FC236}">
                    <a16:creationId xmlns:a16="http://schemas.microsoft.com/office/drawing/2014/main" id="{2E2240E0-4E48-F1D5-B7D1-8D15000D99F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2" name="Freeform 99">
                <a:extLst>
                  <a:ext uri="{FF2B5EF4-FFF2-40B4-BE49-F238E27FC236}">
                    <a16:creationId xmlns:a16="http://schemas.microsoft.com/office/drawing/2014/main" id="{42BC4D6A-7EDE-EF80-4675-855BB917AE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3" name="Freeform 100">
                <a:extLst>
                  <a:ext uri="{FF2B5EF4-FFF2-40B4-BE49-F238E27FC236}">
                    <a16:creationId xmlns:a16="http://schemas.microsoft.com/office/drawing/2014/main" id="{C4499C17-2801-8214-EA8C-5547FDB12D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  <p:sp>
            <p:nvSpPr>
              <p:cNvPr id="294" name="Freeform 101">
                <a:extLst>
                  <a:ext uri="{FF2B5EF4-FFF2-40B4-BE49-F238E27FC236}">
                    <a16:creationId xmlns:a16="http://schemas.microsoft.com/office/drawing/2014/main" id="{65CBA2E1-98C1-F1D7-D871-50DF01AEED3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100"/>
              </a:p>
            </p:txBody>
          </p:sp>
        </p:grpSp>
        <p:cxnSp>
          <p:nvCxnSpPr>
            <p:cNvPr id="269" name="直接连接符 268">
              <a:extLst>
                <a:ext uri="{FF2B5EF4-FFF2-40B4-BE49-F238E27FC236}">
                  <a16:creationId xmlns:a16="http://schemas.microsoft.com/office/drawing/2014/main" id="{144F143C-2B32-B012-B94E-3866F02F8458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284751" y="2912078"/>
              <a:ext cx="0" cy="102822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0" name="文本框 269">
              <a:extLst>
                <a:ext uri="{FF2B5EF4-FFF2-40B4-BE49-F238E27FC236}">
                  <a16:creationId xmlns:a16="http://schemas.microsoft.com/office/drawing/2014/main" id="{3F5E52BC-4E90-3BE5-8803-69AFBE5F4B03}"/>
                </a:ext>
              </a:extLst>
            </p:cNvPr>
            <p:cNvSpPr txBox="1"/>
            <p:nvPr/>
          </p:nvSpPr>
          <p:spPr>
            <a:xfrm>
              <a:off x="7686705" y="4019352"/>
              <a:ext cx="588146" cy="37545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……</a:t>
              </a:r>
              <a:endParaRPr lang="zh-CN" altLang="en-US" sz="1100" dirty="0"/>
            </a:p>
          </p:txBody>
        </p:sp>
        <p:cxnSp>
          <p:nvCxnSpPr>
            <p:cNvPr id="271" name="直接连接符 270">
              <a:extLst>
                <a:ext uri="{FF2B5EF4-FFF2-40B4-BE49-F238E27FC236}">
                  <a16:creationId xmlns:a16="http://schemas.microsoft.com/office/drawing/2014/main" id="{56DC9A56-0128-F300-98D9-4A9934050CE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7664327" y="990714"/>
              <a:ext cx="1490528" cy="158500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2" name="文本框 271">
              <a:extLst>
                <a:ext uri="{FF2B5EF4-FFF2-40B4-BE49-F238E27FC236}">
                  <a16:creationId xmlns:a16="http://schemas.microsoft.com/office/drawing/2014/main" id="{3AD0E29B-0E93-3E32-7439-74F4063E3D89}"/>
                </a:ext>
              </a:extLst>
            </p:cNvPr>
            <p:cNvSpPr txBox="1"/>
            <p:nvPr/>
          </p:nvSpPr>
          <p:spPr>
            <a:xfrm>
              <a:off x="6424610" y="3018414"/>
              <a:ext cx="1513933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900" dirty="0"/>
                <a:t>研发 </a:t>
              </a:r>
              <a:endParaRPr lang="en-US" altLang="zh-CN" sz="900" dirty="0"/>
            </a:p>
            <a:p>
              <a:r>
                <a:rPr lang="en-US" altLang="zh-CN" sz="900" dirty="0"/>
                <a:t>Access VLAN 10</a:t>
              </a:r>
            </a:p>
          </p:txBody>
        </p:sp>
        <p:sp>
          <p:nvSpPr>
            <p:cNvPr id="273" name="文本框 272">
              <a:extLst>
                <a:ext uri="{FF2B5EF4-FFF2-40B4-BE49-F238E27FC236}">
                  <a16:creationId xmlns:a16="http://schemas.microsoft.com/office/drawing/2014/main" id="{36497428-CB1D-060F-F5A7-7D39CBF697B4}"/>
                </a:ext>
              </a:extLst>
            </p:cNvPr>
            <p:cNvSpPr txBox="1"/>
            <p:nvPr/>
          </p:nvSpPr>
          <p:spPr>
            <a:xfrm>
              <a:off x="7183231" y="1972662"/>
              <a:ext cx="944392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900" dirty="0"/>
                <a:t>Trunk</a:t>
              </a:r>
              <a:r>
                <a:rPr lang="zh-CN" altLang="en-US" sz="900" dirty="0"/>
                <a:t> </a:t>
              </a:r>
              <a:endParaRPr lang="en-US" altLang="zh-CN" sz="900" dirty="0"/>
            </a:p>
            <a:p>
              <a:r>
                <a:rPr lang="en-US" altLang="zh-CN" sz="900" dirty="0"/>
                <a:t>VLAN 10</a:t>
              </a:r>
            </a:p>
          </p:txBody>
        </p:sp>
        <p:sp>
          <p:nvSpPr>
            <p:cNvPr id="274" name="文本框 273">
              <a:extLst>
                <a:ext uri="{FF2B5EF4-FFF2-40B4-BE49-F238E27FC236}">
                  <a16:creationId xmlns:a16="http://schemas.microsoft.com/office/drawing/2014/main" id="{26B69D1B-1CD9-8824-DC46-F94C39C524C9}"/>
                </a:ext>
              </a:extLst>
            </p:cNvPr>
            <p:cNvSpPr txBox="1"/>
            <p:nvPr/>
          </p:nvSpPr>
          <p:spPr>
            <a:xfrm>
              <a:off x="8514573" y="2976476"/>
              <a:ext cx="1513933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900" dirty="0"/>
                <a:t>研发 </a:t>
              </a:r>
              <a:endParaRPr lang="en-US" altLang="zh-CN" sz="900" dirty="0"/>
            </a:p>
            <a:p>
              <a:r>
                <a:rPr lang="en-US" altLang="zh-CN" sz="900" dirty="0"/>
                <a:t>Access VLAN 10</a:t>
              </a:r>
            </a:p>
          </p:txBody>
        </p:sp>
        <p:sp>
          <p:nvSpPr>
            <p:cNvPr id="275" name="文本框 274">
              <a:extLst>
                <a:ext uri="{FF2B5EF4-FFF2-40B4-BE49-F238E27FC236}">
                  <a16:creationId xmlns:a16="http://schemas.microsoft.com/office/drawing/2014/main" id="{C05FB837-DEC6-7907-77E1-B7BBAF92DE01}"/>
                </a:ext>
              </a:extLst>
            </p:cNvPr>
            <p:cNvSpPr txBox="1"/>
            <p:nvPr/>
          </p:nvSpPr>
          <p:spPr>
            <a:xfrm>
              <a:off x="8093915" y="1271569"/>
              <a:ext cx="944392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900" dirty="0"/>
                <a:t>Trunk</a:t>
              </a:r>
              <a:r>
                <a:rPr lang="zh-CN" altLang="en-US" sz="900" dirty="0"/>
                <a:t> </a:t>
              </a:r>
              <a:endParaRPr lang="en-US" altLang="zh-CN" sz="900" dirty="0"/>
            </a:p>
            <a:p>
              <a:r>
                <a:rPr lang="en-US" altLang="zh-CN" sz="900" dirty="0"/>
                <a:t>VLAN 10</a:t>
              </a:r>
            </a:p>
          </p:txBody>
        </p:sp>
        <p:sp>
          <p:nvSpPr>
            <p:cNvPr id="276" name="文本框 275">
              <a:extLst>
                <a:ext uri="{FF2B5EF4-FFF2-40B4-BE49-F238E27FC236}">
                  <a16:creationId xmlns:a16="http://schemas.microsoft.com/office/drawing/2014/main" id="{C7AF6A4F-4FF5-8CD5-7F66-D1A857C7D569}"/>
                </a:ext>
              </a:extLst>
            </p:cNvPr>
            <p:cNvSpPr txBox="1"/>
            <p:nvPr/>
          </p:nvSpPr>
          <p:spPr>
            <a:xfrm>
              <a:off x="9277084" y="1248799"/>
              <a:ext cx="1182646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900" dirty="0"/>
                <a:t>Trunk</a:t>
              </a:r>
              <a:r>
                <a:rPr lang="zh-CN" altLang="en-US" sz="900" dirty="0"/>
                <a:t> </a:t>
              </a:r>
              <a:endParaRPr lang="en-US" altLang="zh-CN" sz="900" dirty="0"/>
            </a:p>
            <a:p>
              <a:r>
                <a:rPr lang="en-US" altLang="zh-CN" sz="900" dirty="0"/>
                <a:t>VLAN 10 20</a:t>
              </a:r>
            </a:p>
          </p:txBody>
        </p:sp>
        <p:sp>
          <p:nvSpPr>
            <p:cNvPr id="277" name="文本框 276">
              <a:extLst>
                <a:ext uri="{FF2B5EF4-FFF2-40B4-BE49-F238E27FC236}">
                  <a16:creationId xmlns:a16="http://schemas.microsoft.com/office/drawing/2014/main" id="{34135E35-D520-98D0-5A38-385E6C7C9973}"/>
                </a:ext>
              </a:extLst>
            </p:cNvPr>
            <p:cNvSpPr txBox="1"/>
            <p:nvPr/>
          </p:nvSpPr>
          <p:spPr>
            <a:xfrm>
              <a:off x="9594396" y="1969320"/>
              <a:ext cx="1182646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900" dirty="0"/>
                <a:t>Trunk</a:t>
              </a:r>
              <a:r>
                <a:rPr lang="zh-CN" altLang="en-US" sz="900" dirty="0"/>
                <a:t> </a:t>
              </a:r>
              <a:endParaRPr lang="en-US" altLang="zh-CN" sz="900" dirty="0"/>
            </a:p>
            <a:p>
              <a:r>
                <a:rPr lang="en-US" altLang="zh-CN" sz="900" dirty="0"/>
                <a:t>VLAN 10 20</a:t>
              </a:r>
            </a:p>
          </p:txBody>
        </p:sp>
        <p:sp>
          <p:nvSpPr>
            <p:cNvPr id="278" name="文本框 277">
              <a:extLst>
                <a:ext uri="{FF2B5EF4-FFF2-40B4-BE49-F238E27FC236}">
                  <a16:creationId xmlns:a16="http://schemas.microsoft.com/office/drawing/2014/main" id="{318CA763-BC85-357C-BA9D-ACC9F7713FC3}"/>
                </a:ext>
              </a:extLst>
            </p:cNvPr>
            <p:cNvSpPr txBox="1"/>
            <p:nvPr/>
          </p:nvSpPr>
          <p:spPr>
            <a:xfrm>
              <a:off x="10050544" y="2984132"/>
              <a:ext cx="1513933" cy="530060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zh-CN" altLang="en-US" sz="900" dirty="0"/>
                <a:t>财务 </a:t>
              </a:r>
              <a:endParaRPr lang="en-US" altLang="zh-CN" sz="900" dirty="0"/>
            </a:p>
            <a:p>
              <a:r>
                <a:rPr lang="en-US" altLang="zh-CN" sz="900" dirty="0"/>
                <a:t>Access VLAN 20</a:t>
              </a:r>
            </a:p>
          </p:txBody>
        </p:sp>
        <p:sp>
          <p:nvSpPr>
            <p:cNvPr id="279" name="文本框 278">
              <a:extLst>
                <a:ext uri="{FF2B5EF4-FFF2-40B4-BE49-F238E27FC236}">
                  <a16:creationId xmlns:a16="http://schemas.microsoft.com/office/drawing/2014/main" id="{AD9773D1-F038-4989-4D6A-62A6EA9D6105}"/>
                </a:ext>
              </a:extLst>
            </p:cNvPr>
            <p:cNvSpPr txBox="1"/>
            <p:nvPr/>
          </p:nvSpPr>
          <p:spPr>
            <a:xfrm>
              <a:off x="6102782" y="2283286"/>
              <a:ext cx="1102234" cy="40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Switch 4</a:t>
              </a:r>
              <a:endParaRPr lang="zh-CN" altLang="en-US" sz="1100" dirty="0"/>
            </a:p>
          </p:txBody>
        </p:sp>
        <p:sp>
          <p:nvSpPr>
            <p:cNvPr id="280" name="文本框 279">
              <a:extLst>
                <a:ext uri="{FF2B5EF4-FFF2-40B4-BE49-F238E27FC236}">
                  <a16:creationId xmlns:a16="http://schemas.microsoft.com/office/drawing/2014/main" id="{44027949-814D-F19F-8B4B-E469B77AAF00}"/>
                </a:ext>
              </a:extLst>
            </p:cNvPr>
            <p:cNvSpPr txBox="1"/>
            <p:nvPr/>
          </p:nvSpPr>
          <p:spPr>
            <a:xfrm>
              <a:off x="10561081" y="2318828"/>
              <a:ext cx="1102234" cy="40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Switch 5</a:t>
              </a:r>
              <a:endParaRPr lang="zh-CN" altLang="en-US" sz="1100" dirty="0"/>
            </a:p>
          </p:txBody>
        </p:sp>
        <p:sp>
          <p:nvSpPr>
            <p:cNvPr id="281" name="文本框 280">
              <a:extLst>
                <a:ext uri="{FF2B5EF4-FFF2-40B4-BE49-F238E27FC236}">
                  <a16:creationId xmlns:a16="http://schemas.microsoft.com/office/drawing/2014/main" id="{1161B14E-18BE-8DCF-C51D-FA8C87078FC3}"/>
                </a:ext>
              </a:extLst>
            </p:cNvPr>
            <p:cNvSpPr txBox="1"/>
            <p:nvPr/>
          </p:nvSpPr>
          <p:spPr>
            <a:xfrm>
              <a:off x="10405322" y="234646"/>
              <a:ext cx="1102234" cy="40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Switch 6</a:t>
              </a:r>
              <a:endParaRPr lang="zh-CN" altLang="en-US" sz="1100" dirty="0"/>
            </a:p>
          </p:txBody>
        </p:sp>
        <p:sp>
          <p:nvSpPr>
            <p:cNvPr id="282" name="文本框 281">
              <a:extLst>
                <a:ext uri="{FF2B5EF4-FFF2-40B4-BE49-F238E27FC236}">
                  <a16:creationId xmlns:a16="http://schemas.microsoft.com/office/drawing/2014/main" id="{5017E67F-149E-6C3F-C79D-792D2DECA338}"/>
                </a:ext>
              </a:extLst>
            </p:cNvPr>
            <p:cNvSpPr txBox="1"/>
            <p:nvPr/>
          </p:nvSpPr>
          <p:spPr>
            <a:xfrm>
              <a:off x="7397892" y="3886534"/>
              <a:ext cx="661058" cy="40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PC4</a:t>
              </a:r>
              <a:endParaRPr lang="zh-CN" altLang="en-US" sz="1100" dirty="0"/>
            </a:p>
          </p:txBody>
        </p:sp>
        <p:sp>
          <p:nvSpPr>
            <p:cNvPr id="283" name="文本框 282">
              <a:extLst>
                <a:ext uri="{FF2B5EF4-FFF2-40B4-BE49-F238E27FC236}">
                  <a16:creationId xmlns:a16="http://schemas.microsoft.com/office/drawing/2014/main" id="{24935069-8D76-B960-D776-9E19776386AB}"/>
                </a:ext>
              </a:extLst>
            </p:cNvPr>
            <p:cNvSpPr txBox="1"/>
            <p:nvPr/>
          </p:nvSpPr>
          <p:spPr>
            <a:xfrm>
              <a:off x="8748097" y="3816887"/>
              <a:ext cx="661058" cy="40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PC5</a:t>
              </a:r>
              <a:endParaRPr lang="zh-CN" altLang="en-US" sz="1100" dirty="0"/>
            </a:p>
          </p:txBody>
        </p:sp>
        <p:sp>
          <p:nvSpPr>
            <p:cNvPr id="284" name="文本框 283">
              <a:extLst>
                <a:ext uri="{FF2B5EF4-FFF2-40B4-BE49-F238E27FC236}">
                  <a16:creationId xmlns:a16="http://schemas.microsoft.com/office/drawing/2014/main" id="{30C0261B-F121-6F87-961D-B5FA13601C94}"/>
                </a:ext>
              </a:extLst>
            </p:cNvPr>
            <p:cNvSpPr txBox="1"/>
            <p:nvPr/>
          </p:nvSpPr>
          <p:spPr>
            <a:xfrm>
              <a:off x="10005286" y="3801570"/>
              <a:ext cx="661058" cy="40836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PC6</a:t>
              </a:r>
              <a:endParaRPr lang="zh-CN" altLang="en-US" sz="1100" dirty="0"/>
            </a:p>
          </p:txBody>
        </p:sp>
        <p:sp>
          <p:nvSpPr>
            <p:cNvPr id="285" name="文本框 284">
              <a:extLst>
                <a:ext uri="{FF2B5EF4-FFF2-40B4-BE49-F238E27FC236}">
                  <a16:creationId xmlns:a16="http://schemas.microsoft.com/office/drawing/2014/main" id="{BB6DB800-4989-F306-7FAE-A06616824B7E}"/>
                </a:ext>
              </a:extLst>
            </p:cNvPr>
            <p:cNvSpPr txBox="1"/>
            <p:nvPr/>
          </p:nvSpPr>
          <p:spPr>
            <a:xfrm>
              <a:off x="10520807" y="622486"/>
              <a:ext cx="1484435" cy="375459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DHCP Server</a:t>
              </a:r>
            </a:p>
          </p:txBody>
        </p:sp>
        <p:sp>
          <p:nvSpPr>
            <p:cNvPr id="286" name="文本框 285">
              <a:extLst>
                <a:ext uri="{FF2B5EF4-FFF2-40B4-BE49-F238E27FC236}">
                  <a16:creationId xmlns:a16="http://schemas.microsoft.com/office/drawing/2014/main" id="{4AA966D7-7F32-EB5A-4502-A99AE99B2E37}"/>
                </a:ext>
              </a:extLst>
            </p:cNvPr>
            <p:cNvSpPr txBox="1"/>
            <p:nvPr/>
          </p:nvSpPr>
          <p:spPr>
            <a:xfrm>
              <a:off x="8032586" y="305114"/>
              <a:ext cx="1156498" cy="648574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700" dirty="0"/>
                <a:t>VLANIF10</a:t>
              </a:r>
            </a:p>
            <a:p>
              <a:r>
                <a:rPr lang="zh-CN" altLang="en-US" sz="700" dirty="0"/>
                <a:t>网关</a:t>
              </a:r>
              <a:r>
                <a:rPr lang="en-US" altLang="zh-CN" sz="700" dirty="0"/>
                <a:t>3</a:t>
              </a:r>
            </a:p>
            <a:p>
              <a:r>
                <a:rPr lang="en-US" altLang="zh-CN" sz="700" dirty="0"/>
                <a:t>DHCP </a:t>
              </a:r>
              <a:r>
                <a:rPr lang="zh-CN" altLang="en-US" sz="700" dirty="0"/>
                <a:t>地址池</a:t>
              </a:r>
              <a:r>
                <a:rPr lang="en-US" altLang="zh-CN" sz="700" dirty="0"/>
                <a:t>3</a:t>
              </a:r>
            </a:p>
          </p:txBody>
        </p:sp>
        <p:sp>
          <p:nvSpPr>
            <p:cNvPr id="287" name="文本框 286">
              <a:extLst>
                <a:ext uri="{FF2B5EF4-FFF2-40B4-BE49-F238E27FC236}">
                  <a16:creationId xmlns:a16="http://schemas.microsoft.com/office/drawing/2014/main" id="{EF6A3264-AAC1-85C2-153C-DB31A05EABA0}"/>
                </a:ext>
              </a:extLst>
            </p:cNvPr>
            <p:cNvSpPr txBox="1"/>
            <p:nvPr/>
          </p:nvSpPr>
          <p:spPr>
            <a:xfrm>
              <a:off x="9271475" y="318977"/>
              <a:ext cx="1156498" cy="648574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700" dirty="0"/>
                <a:t>VLANIF20</a:t>
              </a:r>
            </a:p>
            <a:p>
              <a:r>
                <a:rPr lang="zh-CN" altLang="en-US" sz="700" dirty="0"/>
                <a:t>网关</a:t>
              </a:r>
              <a:r>
                <a:rPr lang="en-US" altLang="zh-CN" sz="700" dirty="0"/>
                <a:t>4</a:t>
              </a:r>
            </a:p>
            <a:p>
              <a:r>
                <a:rPr lang="en-US" altLang="zh-CN" sz="700" dirty="0"/>
                <a:t>DHCP </a:t>
              </a:r>
              <a:r>
                <a:rPr lang="zh-CN" altLang="en-US" sz="700" dirty="0"/>
                <a:t>地址池</a:t>
              </a:r>
              <a:r>
                <a:rPr lang="en-US" altLang="zh-CN" sz="700" dirty="0"/>
                <a:t>4</a:t>
              </a:r>
            </a:p>
          </p:txBody>
        </p:sp>
      </p:grpSp>
      <p:grpSp>
        <p:nvGrpSpPr>
          <p:cNvPr id="345" name="组合 344">
            <a:extLst>
              <a:ext uri="{FF2B5EF4-FFF2-40B4-BE49-F238E27FC236}">
                <a16:creationId xmlns:a16="http://schemas.microsoft.com/office/drawing/2014/main" id="{644F97DE-C201-99CA-C845-BFAA2E5B8169}"/>
              </a:ext>
            </a:extLst>
          </p:cNvPr>
          <p:cNvGrpSpPr/>
          <p:nvPr/>
        </p:nvGrpSpPr>
        <p:grpSpPr>
          <a:xfrm>
            <a:off x="7411319" y="743063"/>
            <a:ext cx="444718" cy="370958"/>
            <a:chOff x="5811838" y="914400"/>
            <a:chExt cx="536574" cy="420688"/>
          </a:xfrm>
          <a:solidFill>
            <a:srgbClr val="3C3C3B"/>
          </a:solidFill>
        </p:grpSpPr>
        <p:sp>
          <p:nvSpPr>
            <p:cNvPr id="346" name="Freeform 69">
              <a:extLst>
                <a:ext uri="{FF2B5EF4-FFF2-40B4-BE49-F238E27FC236}">
                  <a16:creationId xmlns:a16="http://schemas.microsoft.com/office/drawing/2014/main" id="{028EAB73-A356-1032-119C-D36074939BEA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1077913"/>
              <a:ext cx="152400" cy="87313"/>
            </a:xfrm>
            <a:custGeom>
              <a:avLst/>
              <a:gdLst>
                <a:gd name="T0" fmla="*/ 308 w 351"/>
                <a:gd name="T1" fmla="*/ 73 h 202"/>
                <a:gd name="T2" fmla="*/ 308 w 351"/>
                <a:gd name="T3" fmla="*/ 73 h 202"/>
                <a:gd name="T4" fmla="*/ 202 w 351"/>
                <a:gd name="T5" fmla="*/ 131 h 202"/>
                <a:gd name="T6" fmla="*/ 202 w 351"/>
                <a:gd name="T7" fmla="*/ 53 h 202"/>
                <a:gd name="T8" fmla="*/ 258 w 351"/>
                <a:gd name="T9" fmla="*/ 53 h 202"/>
                <a:gd name="T10" fmla="*/ 258 w 351"/>
                <a:gd name="T11" fmla="*/ 0 h 202"/>
                <a:gd name="T12" fmla="*/ 176 w 351"/>
                <a:gd name="T13" fmla="*/ 0 h 202"/>
                <a:gd name="T14" fmla="*/ 149 w 351"/>
                <a:gd name="T15" fmla="*/ 26 h 202"/>
                <a:gd name="T16" fmla="*/ 149 w 351"/>
                <a:gd name="T17" fmla="*/ 131 h 202"/>
                <a:gd name="T18" fmla="*/ 44 w 351"/>
                <a:gd name="T19" fmla="*/ 73 h 202"/>
                <a:gd name="T20" fmla="*/ 7 w 351"/>
                <a:gd name="T21" fmla="*/ 84 h 202"/>
                <a:gd name="T22" fmla="*/ 18 w 351"/>
                <a:gd name="T23" fmla="*/ 120 h 202"/>
                <a:gd name="T24" fmla="*/ 163 w 351"/>
                <a:gd name="T25" fmla="*/ 199 h 202"/>
                <a:gd name="T26" fmla="*/ 164 w 351"/>
                <a:gd name="T27" fmla="*/ 199 h 202"/>
                <a:gd name="T28" fmla="*/ 168 w 351"/>
                <a:gd name="T29" fmla="*/ 201 h 202"/>
                <a:gd name="T30" fmla="*/ 169 w 351"/>
                <a:gd name="T31" fmla="*/ 201 h 202"/>
                <a:gd name="T32" fmla="*/ 170 w 351"/>
                <a:gd name="T33" fmla="*/ 201 h 202"/>
                <a:gd name="T34" fmla="*/ 176 w 351"/>
                <a:gd name="T35" fmla="*/ 202 h 202"/>
                <a:gd name="T36" fmla="*/ 176 w 351"/>
                <a:gd name="T37" fmla="*/ 202 h 202"/>
                <a:gd name="T38" fmla="*/ 176 w 351"/>
                <a:gd name="T39" fmla="*/ 202 h 202"/>
                <a:gd name="T40" fmla="*/ 176 w 351"/>
                <a:gd name="T41" fmla="*/ 202 h 202"/>
                <a:gd name="T42" fmla="*/ 182 w 351"/>
                <a:gd name="T43" fmla="*/ 201 h 202"/>
                <a:gd name="T44" fmla="*/ 182 w 351"/>
                <a:gd name="T45" fmla="*/ 201 h 202"/>
                <a:gd name="T46" fmla="*/ 184 w 351"/>
                <a:gd name="T47" fmla="*/ 201 h 202"/>
                <a:gd name="T48" fmla="*/ 188 w 351"/>
                <a:gd name="T49" fmla="*/ 199 h 202"/>
                <a:gd name="T50" fmla="*/ 188 w 351"/>
                <a:gd name="T51" fmla="*/ 199 h 202"/>
                <a:gd name="T52" fmla="*/ 333 w 351"/>
                <a:gd name="T53" fmla="*/ 120 h 202"/>
                <a:gd name="T54" fmla="*/ 344 w 351"/>
                <a:gd name="T55" fmla="*/ 84 h 202"/>
                <a:gd name="T56" fmla="*/ 308 w 351"/>
                <a:gd name="T57" fmla="*/ 7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1" h="202">
                  <a:moveTo>
                    <a:pt x="308" y="73"/>
                  </a:moveTo>
                  <a:lnTo>
                    <a:pt x="308" y="73"/>
                  </a:lnTo>
                  <a:lnTo>
                    <a:pt x="202" y="131"/>
                  </a:lnTo>
                  <a:lnTo>
                    <a:pt x="202" y="53"/>
                  </a:lnTo>
                  <a:lnTo>
                    <a:pt x="258" y="53"/>
                  </a:lnTo>
                  <a:lnTo>
                    <a:pt x="258" y="0"/>
                  </a:lnTo>
                  <a:lnTo>
                    <a:pt x="176" y="0"/>
                  </a:lnTo>
                  <a:cubicBezTo>
                    <a:pt x="161" y="0"/>
                    <a:pt x="149" y="12"/>
                    <a:pt x="149" y="26"/>
                  </a:cubicBezTo>
                  <a:lnTo>
                    <a:pt x="149" y="131"/>
                  </a:lnTo>
                  <a:lnTo>
                    <a:pt x="44" y="73"/>
                  </a:lnTo>
                  <a:cubicBezTo>
                    <a:pt x="31" y="66"/>
                    <a:pt x="14" y="71"/>
                    <a:pt x="7" y="84"/>
                  </a:cubicBezTo>
                  <a:cubicBezTo>
                    <a:pt x="0" y="97"/>
                    <a:pt x="5" y="113"/>
                    <a:pt x="18" y="120"/>
                  </a:cubicBezTo>
                  <a:lnTo>
                    <a:pt x="163" y="199"/>
                  </a:lnTo>
                  <a:cubicBezTo>
                    <a:pt x="163" y="199"/>
                    <a:pt x="164" y="199"/>
                    <a:pt x="164" y="199"/>
                  </a:cubicBezTo>
                  <a:cubicBezTo>
                    <a:pt x="165" y="200"/>
                    <a:pt x="166" y="200"/>
                    <a:pt x="168" y="201"/>
                  </a:cubicBezTo>
                  <a:cubicBezTo>
                    <a:pt x="168" y="201"/>
                    <a:pt x="168" y="201"/>
                    <a:pt x="169" y="201"/>
                  </a:cubicBezTo>
                  <a:cubicBezTo>
                    <a:pt x="169" y="201"/>
                    <a:pt x="169" y="201"/>
                    <a:pt x="170" y="201"/>
                  </a:cubicBezTo>
                  <a:cubicBezTo>
                    <a:pt x="172" y="202"/>
                    <a:pt x="174" y="202"/>
                    <a:pt x="176" y="202"/>
                  </a:cubicBezTo>
                  <a:cubicBezTo>
                    <a:pt x="176" y="202"/>
                    <a:pt x="176" y="202"/>
                    <a:pt x="176" y="202"/>
                  </a:cubicBezTo>
                  <a:lnTo>
                    <a:pt x="176" y="202"/>
                  </a:lnTo>
                  <a:lnTo>
                    <a:pt x="176" y="202"/>
                  </a:lnTo>
                  <a:cubicBezTo>
                    <a:pt x="178" y="202"/>
                    <a:pt x="180" y="202"/>
                    <a:pt x="182" y="201"/>
                  </a:cubicBezTo>
                  <a:cubicBezTo>
                    <a:pt x="182" y="201"/>
                    <a:pt x="182" y="201"/>
                    <a:pt x="182" y="201"/>
                  </a:cubicBezTo>
                  <a:cubicBezTo>
                    <a:pt x="183" y="201"/>
                    <a:pt x="183" y="201"/>
                    <a:pt x="184" y="201"/>
                  </a:cubicBezTo>
                  <a:cubicBezTo>
                    <a:pt x="185" y="200"/>
                    <a:pt x="186" y="200"/>
                    <a:pt x="188" y="199"/>
                  </a:cubicBezTo>
                  <a:cubicBezTo>
                    <a:pt x="188" y="199"/>
                    <a:pt x="188" y="199"/>
                    <a:pt x="188" y="199"/>
                  </a:cubicBezTo>
                  <a:lnTo>
                    <a:pt x="333" y="120"/>
                  </a:lnTo>
                  <a:cubicBezTo>
                    <a:pt x="346" y="113"/>
                    <a:pt x="351" y="97"/>
                    <a:pt x="344" y="84"/>
                  </a:cubicBezTo>
                  <a:cubicBezTo>
                    <a:pt x="337" y="71"/>
                    <a:pt x="321" y="66"/>
                    <a:pt x="308" y="7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347" name="Freeform 70">
              <a:extLst>
                <a:ext uri="{FF2B5EF4-FFF2-40B4-BE49-F238E27FC236}">
                  <a16:creationId xmlns:a16="http://schemas.microsoft.com/office/drawing/2014/main" id="{C799DBD0-145C-8D4F-BACD-73B3EFA30D8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957263"/>
              <a:ext cx="152400" cy="85725"/>
            </a:xfrm>
            <a:custGeom>
              <a:avLst/>
              <a:gdLst>
                <a:gd name="T0" fmla="*/ 30 w 350"/>
                <a:gd name="T1" fmla="*/ 132 h 200"/>
                <a:gd name="T2" fmla="*/ 30 w 350"/>
                <a:gd name="T3" fmla="*/ 132 h 200"/>
                <a:gd name="T4" fmla="*/ 43 w 350"/>
                <a:gd name="T5" fmla="*/ 129 h 200"/>
                <a:gd name="T6" fmla="*/ 148 w 350"/>
                <a:gd name="T7" fmla="*/ 71 h 200"/>
                <a:gd name="T8" fmla="*/ 148 w 350"/>
                <a:gd name="T9" fmla="*/ 146 h 200"/>
                <a:gd name="T10" fmla="*/ 92 w 350"/>
                <a:gd name="T11" fmla="*/ 146 h 200"/>
                <a:gd name="T12" fmla="*/ 92 w 350"/>
                <a:gd name="T13" fmla="*/ 200 h 200"/>
                <a:gd name="T14" fmla="*/ 175 w 350"/>
                <a:gd name="T15" fmla="*/ 200 h 200"/>
                <a:gd name="T16" fmla="*/ 202 w 350"/>
                <a:gd name="T17" fmla="*/ 173 h 200"/>
                <a:gd name="T18" fmla="*/ 202 w 350"/>
                <a:gd name="T19" fmla="*/ 71 h 200"/>
                <a:gd name="T20" fmla="*/ 307 w 350"/>
                <a:gd name="T21" fmla="*/ 129 h 200"/>
                <a:gd name="T22" fmla="*/ 320 w 350"/>
                <a:gd name="T23" fmla="*/ 132 h 200"/>
                <a:gd name="T24" fmla="*/ 343 w 350"/>
                <a:gd name="T25" fmla="*/ 118 h 200"/>
                <a:gd name="T26" fmla="*/ 333 w 350"/>
                <a:gd name="T27" fmla="*/ 82 h 200"/>
                <a:gd name="T28" fmla="*/ 188 w 350"/>
                <a:gd name="T29" fmla="*/ 3 h 200"/>
                <a:gd name="T30" fmla="*/ 187 w 350"/>
                <a:gd name="T31" fmla="*/ 3 h 200"/>
                <a:gd name="T32" fmla="*/ 186 w 350"/>
                <a:gd name="T33" fmla="*/ 2 h 200"/>
                <a:gd name="T34" fmla="*/ 184 w 350"/>
                <a:gd name="T35" fmla="*/ 1 h 200"/>
                <a:gd name="T36" fmla="*/ 183 w 350"/>
                <a:gd name="T37" fmla="*/ 1 h 200"/>
                <a:gd name="T38" fmla="*/ 181 w 350"/>
                <a:gd name="T39" fmla="*/ 0 h 200"/>
                <a:gd name="T40" fmla="*/ 179 w 350"/>
                <a:gd name="T41" fmla="*/ 0 h 200"/>
                <a:gd name="T42" fmla="*/ 177 w 350"/>
                <a:gd name="T43" fmla="*/ 0 h 200"/>
                <a:gd name="T44" fmla="*/ 176 w 350"/>
                <a:gd name="T45" fmla="*/ 0 h 200"/>
                <a:gd name="T46" fmla="*/ 175 w 350"/>
                <a:gd name="T47" fmla="*/ 0 h 200"/>
                <a:gd name="T48" fmla="*/ 174 w 350"/>
                <a:gd name="T49" fmla="*/ 0 h 200"/>
                <a:gd name="T50" fmla="*/ 172 w 350"/>
                <a:gd name="T51" fmla="*/ 0 h 200"/>
                <a:gd name="T52" fmla="*/ 171 w 350"/>
                <a:gd name="T53" fmla="*/ 0 h 200"/>
                <a:gd name="T54" fmla="*/ 168 w 350"/>
                <a:gd name="T55" fmla="*/ 0 h 200"/>
                <a:gd name="T56" fmla="*/ 167 w 350"/>
                <a:gd name="T57" fmla="*/ 1 h 200"/>
                <a:gd name="T58" fmla="*/ 166 w 350"/>
                <a:gd name="T59" fmla="*/ 1 h 200"/>
                <a:gd name="T60" fmla="*/ 164 w 350"/>
                <a:gd name="T61" fmla="*/ 2 h 200"/>
                <a:gd name="T62" fmla="*/ 162 w 350"/>
                <a:gd name="T63" fmla="*/ 3 h 200"/>
                <a:gd name="T64" fmla="*/ 162 w 350"/>
                <a:gd name="T65" fmla="*/ 3 h 200"/>
                <a:gd name="T66" fmla="*/ 17 w 350"/>
                <a:gd name="T67" fmla="*/ 82 h 200"/>
                <a:gd name="T68" fmla="*/ 7 w 350"/>
                <a:gd name="T69" fmla="*/ 118 h 200"/>
                <a:gd name="T70" fmla="*/ 30 w 350"/>
                <a:gd name="T71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0" h="200">
                  <a:moveTo>
                    <a:pt x="30" y="132"/>
                  </a:moveTo>
                  <a:lnTo>
                    <a:pt x="30" y="132"/>
                  </a:lnTo>
                  <a:cubicBezTo>
                    <a:pt x="34" y="132"/>
                    <a:pt x="39" y="131"/>
                    <a:pt x="43" y="129"/>
                  </a:cubicBezTo>
                  <a:lnTo>
                    <a:pt x="148" y="71"/>
                  </a:lnTo>
                  <a:lnTo>
                    <a:pt x="148" y="146"/>
                  </a:lnTo>
                  <a:lnTo>
                    <a:pt x="92" y="146"/>
                  </a:lnTo>
                  <a:lnTo>
                    <a:pt x="92" y="200"/>
                  </a:lnTo>
                  <a:lnTo>
                    <a:pt x="175" y="200"/>
                  </a:lnTo>
                  <a:cubicBezTo>
                    <a:pt x="190" y="200"/>
                    <a:pt x="202" y="188"/>
                    <a:pt x="202" y="173"/>
                  </a:cubicBezTo>
                  <a:lnTo>
                    <a:pt x="202" y="71"/>
                  </a:lnTo>
                  <a:lnTo>
                    <a:pt x="307" y="129"/>
                  </a:lnTo>
                  <a:cubicBezTo>
                    <a:pt x="311" y="131"/>
                    <a:pt x="315" y="132"/>
                    <a:pt x="320" y="132"/>
                  </a:cubicBezTo>
                  <a:cubicBezTo>
                    <a:pt x="329" y="132"/>
                    <a:pt x="338" y="127"/>
                    <a:pt x="343" y="118"/>
                  </a:cubicBezTo>
                  <a:cubicBezTo>
                    <a:pt x="350" y="105"/>
                    <a:pt x="346" y="89"/>
                    <a:pt x="333" y="82"/>
                  </a:cubicBezTo>
                  <a:lnTo>
                    <a:pt x="188" y="3"/>
                  </a:lnTo>
                  <a:cubicBezTo>
                    <a:pt x="188" y="3"/>
                    <a:pt x="188" y="3"/>
                    <a:pt x="187" y="3"/>
                  </a:cubicBezTo>
                  <a:cubicBezTo>
                    <a:pt x="187" y="3"/>
                    <a:pt x="187" y="2"/>
                    <a:pt x="186" y="2"/>
                  </a:cubicBezTo>
                  <a:cubicBezTo>
                    <a:pt x="185" y="2"/>
                    <a:pt x="185" y="2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1"/>
                    <a:pt x="182" y="1"/>
                    <a:pt x="181" y="0"/>
                  </a:cubicBezTo>
                  <a:cubicBezTo>
                    <a:pt x="181" y="0"/>
                    <a:pt x="180" y="0"/>
                    <a:pt x="179" y="0"/>
                  </a:cubicBezTo>
                  <a:cubicBezTo>
                    <a:pt x="178" y="0"/>
                    <a:pt x="178" y="0"/>
                    <a:pt x="177" y="0"/>
                  </a:cubicBezTo>
                  <a:cubicBezTo>
                    <a:pt x="177" y="0"/>
                    <a:pt x="177" y="0"/>
                    <a:pt x="176" y="0"/>
                  </a:cubicBez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4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72" y="0"/>
                    <a:pt x="171" y="0"/>
                    <a:pt x="171" y="0"/>
                  </a:cubicBezTo>
                  <a:cubicBezTo>
                    <a:pt x="170" y="0"/>
                    <a:pt x="169" y="0"/>
                    <a:pt x="168" y="0"/>
                  </a:cubicBezTo>
                  <a:cubicBezTo>
                    <a:pt x="168" y="1"/>
                    <a:pt x="168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cubicBezTo>
                    <a:pt x="165" y="2"/>
                    <a:pt x="164" y="2"/>
                    <a:pt x="164" y="2"/>
                  </a:cubicBezTo>
                  <a:cubicBezTo>
                    <a:pt x="163" y="2"/>
                    <a:pt x="163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lnTo>
                    <a:pt x="17" y="82"/>
                  </a:lnTo>
                  <a:cubicBezTo>
                    <a:pt x="4" y="89"/>
                    <a:pt x="0" y="105"/>
                    <a:pt x="7" y="118"/>
                  </a:cubicBezTo>
                  <a:cubicBezTo>
                    <a:pt x="11" y="127"/>
                    <a:pt x="21" y="132"/>
                    <a:pt x="30" y="1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348" name="Freeform 71">
              <a:extLst>
                <a:ext uri="{FF2B5EF4-FFF2-40B4-BE49-F238E27FC236}">
                  <a16:creationId xmlns:a16="http://schemas.microsoft.com/office/drawing/2014/main" id="{9585A6A9-8021-4B84-14A7-C3795018E85D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1014413"/>
              <a:ext cx="139700" cy="92075"/>
            </a:xfrm>
            <a:custGeom>
              <a:avLst/>
              <a:gdLst>
                <a:gd name="T0" fmla="*/ 183 w 324"/>
                <a:gd name="T1" fmla="*/ 167 h 217"/>
                <a:gd name="T2" fmla="*/ 183 w 324"/>
                <a:gd name="T3" fmla="*/ 167 h 217"/>
                <a:gd name="T4" fmla="*/ 129 w 324"/>
                <a:gd name="T5" fmla="*/ 137 h 217"/>
                <a:gd name="T6" fmla="*/ 270 w 324"/>
                <a:gd name="T7" fmla="*/ 137 h 217"/>
                <a:gd name="T8" fmla="*/ 270 w 324"/>
                <a:gd name="T9" fmla="*/ 176 h 217"/>
                <a:gd name="T10" fmla="*/ 324 w 324"/>
                <a:gd name="T11" fmla="*/ 176 h 217"/>
                <a:gd name="T12" fmla="*/ 324 w 324"/>
                <a:gd name="T13" fmla="*/ 110 h 217"/>
                <a:gd name="T14" fmla="*/ 297 w 324"/>
                <a:gd name="T15" fmla="*/ 84 h 217"/>
                <a:gd name="T16" fmla="*/ 129 w 324"/>
                <a:gd name="T17" fmla="*/ 84 h 217"/>
                <a:gd name="T18" fmla="*/ 183 w 324"/>
                <a:gd name="T19" fmla="*/ 54 h 217"/>
                <a:gd name="T20" fmla="*/ 193 w 324"/>
                <a:gd name="T21" fmla="*/ 18 h 217"/>
                <a:gd name="T22" fmla="*/ 157 w 324"/>
                <a:gd name="T23" fmla="*/ 7 h 217"/>
                <a:gd name="T24" fmla="*/ 13 w 324"/>
                <a:gd name="T25" fmla="*/ 87 h 217"/>
                <a:gd name="T26" fmla="*/ 13 w 324"/>
                <a:gd name="T27" fmla="*/ 88 h 217"/>
                <a:gd name="T28" fmla="*/ 11 w 324"/>
                <a:gd name="T29" fmla="*/ 89 h 217"/>
                <a:gd name="T30" fmla="*/ 9 w 324"/>
                <a:gd name="T31" fmla="*/ 90 h 217"/>
                <a:gd name="T32" fmla="*/ 8 w 324"/>
                <a:gd name="T33" fmla="*/ 91 h 217"/>
                <a:gd name="T34" fmla="*/ 7 w 324"/>
                <a:gd name="T35" fmla="*/ 92 h 217"/>
                <a:gd name="T36" fmla="*/ 6 w 324"/>
                <a:gd name="T37" fmla="*/ 93 h 217"/>
                <a:gd name="T38" fmla="*/ 5 w 324"/>
                <a:gd name="T39" fmla="*/ 95 h 217"/>
                <a:gd name="T40" fmla="*/ 4 w 324"/>
                <a:gd name="T41" fmla="*/ 96 h 217"/>
                <a:gd name="T42" fmla="*/ 3 w 324"/>
                <a:gd name="T43" fmla="*/ 97 h 217"/>
                <a:gd name="T44" fmla="*/ 3 w 324"/>
                <a:gd name="T45" fmla="*/ 98 h 217"/>
                <a:gd name="T46" fmla="*/ 2 w 324"/>
                <a:gd name="T47" fmla="*/ 99 h 217"/>
                <a:gd name="T48" fmla="*/ 1 w 324"/>
                <a:gd name="T49" fmla="*/ 101 h 217"/>
                <a:gd name="T50" fmla="*/ 1 w 324"/>
                <a:gd name="T51" fmla="*/ 103 h 217"/>
                <a:gd name="T52" fmla="*/ 1 w 324"/>
                <a:gd name="T53" fmla="*/ 104 h 217"/>
                <a:gd name="T54" fmla="*/ 0 w 324"/>
                <a:gd name="T55" fmla="*/ 106 h 217"/>
                <a:gd name="T56" fmla="*/ 0 w 324"/>
                <a:gd name="T57" fmla="*/ 108 h 217"/>
                <a:gd name="T58" fmla="*/ 0 w 324"/>
                <a:gd name="T59" fmla="*/ 109 h 217"/>
                <a:gd name="T60" fmla="*/ 0 w 324"/>
                <a:gd name="T61" fmla="*/ 110 h 217"/>
                <a:gd name="T62" fmla="*/ 0 w 324"/>
                <a:gd name="T63" fmla="*/ 111 h 217"/>
                <a:gd name="T64" fmla="*/ 0 w 324"/>
                <a:gd name="T65" fmla="*/ 113 h 217"/>
                <a:gd name="T66" fmla="*/ 0 w 324"/>
                <a:gd name="T67" fmla="*/ 115 h 217"/>
                <a:gd name="T68" fmla="*/ 1 w 324"/>
                <a:gd name="T69" fmla="*/ 117 h 217"/>
                <a:gd name="T70" fmla="*/ 1 w 324"/>
                <a:gd name="T71" fmla="*/ 118 h 217"/>
                <a:gd name="T72" fmla="*/ 1 w 324"/>
                <a:gd name="T73" fmla="*/ 119 h 217"/>
                <a:gd name="T74" fmla="*/ 2 w 324"/>
                <a:gd name="T75" fmla="*/ 122 h 217"/>
                <a:gd name="T76" fmla="*/ 3 w 324"/>
                <a:gd name="T77" fmla="*/ 123 h 217"/>
                <a:gd name="T78" fmla="*/ 3 w 324"/>
                <a:gd name="T79" fmla="*/ 123 h 217"/>
                <a:gd name="T80" fmla="*/ 4 w 324"/>
                <a:gd name="T81" fmla="*/ 124 h 217"/>
                <a:gd name="T82" fmla="*/ 5 w 324"/>
                <a:gd name="T83" fmla="*/ 126 h 217"/>
                <a:gd name="T84" fmla="*/ 7 w 324"/>
                <a:gd name="T85" fmla="*/ 128 h 217"/>
                <a:gd name="T86" fmla="*/ 7 w 324"/>
                <a:gd name="T87" fmla="*/ 129 h 217"/>
                <a:gd name="T88" fmla="*/ 8 w 324"/>
                <a:gd name="T89" fmla="*/ 129 h 217"/>
                <a:gd name="T90" fmla="*/ 8 w 324"/>
                <a:gd name="T91" fmla="*/ 130 h 217"/>
                <a:gd name="T92" fmla="*/ 10 w 324"/>
                <a:gd name="T93" fmla="*/ 131 h 217"/>
                <a:gd name="T94" fmla="*/ 12 w 324"/>
                <a:gd name="T95" fmla="*/ 133 h 217"/>
                <a:gd name="T96" fmla="*/ 13 w 324"/>
                <a:gd name="T97" fmla="*/ 134 h 217"/>
                <a:gd name="T98" fmla="*/ 13 w 324"/>
                <a:gd name="T99" fmla="*/ 134 h 217"/>
                <a:gd name="T100" fmla="*/ 157 w 324"/>
                <a:gd name="T101" fmla="*/ 213 h 217"/>
                <a:gd name="T102" fmla="*/ 170 w 324"/>
                <a:gd name="T103" fmla="*/ 217 h 217"/>
                <a:gd name="T104" fmla="*/ 193 w 324"/>
                <a:gd name="T105" fmla="*/ 203 h 217"/>
                <a:gd name="T106" fmla="*/ 183 w 324"/>
                <a:gd name="T107" fmla="*/ 16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183" y="167"/>
                  </a:moveTo>
                  <a:lnTo>
                    <a:pt x="183" y="167"/>
                  </a:lnTo>
                  <a:lnTo>
                    <a:pt x="129" y="137"/>
                  </a:lnTo>
                  <a:lnTo>
                    <a:pt x="270" y="137"/>
                  </a:lnTo>
                  <a:lnTo>
                    <a:pt x="270" y="176"/>
                  </a:lnTo>
                  <a:lnTo>
                    <a:pt x="324" y="176"/>
                  </a:lnTo>
                  <a:lnTo>
                    <a:pt x="324" y="110"/>
                  </a:lnTo>
                  <a:cubicBezTo>
                    <a:pt x="324" y="96"/>
                    <a:pt x="312" y="84"/>
                    <a:pt x="297" y="84"/>
                  </a:cubicBezTo>
                  <a:lnTo>
                    <a:pt x="129" y="84"/>
                  </a:lnTo>
                  <a:lnTo>
                    <a:pt x="183" y="54"/>
                  </a:lnTo>
                  <a:cubicBezTo>
                    <a:pt x="196" y="47"/>
                    <a:pt x="200" y="30"/>
                    <a:pt x="193" y="18"/>
                  </a:cubicBezTo>
                  <a:cubicBezTo>
                    <a:pt x="186" y="5"/>
                    <a:pt x="170" y="0"/>
                    <a:pt x="157" y="7"/>
                  </a:cubicBezTo>
                  <a:lnTo>
                    <a:pt x="13" y="87"/>
                  </a:lnTo>
                  <a:cubicBezTo>
                    <a:pt x="13" y="87"/>
                    <a:pt x="13" y="87"/>
                    <a:pt x="13" y="88"/>
                  </a:cubicBezTo>
                  <a:cubicBezTo>
                    <a:pt x="12" y="88"/>
                    <a:pt x="11" y="88"/>
                    <a:pt x="11" y="89"/>
                  </a:cubicBezTo>
                  <a:cubicBezTo>
                    <a:pt x="10" y="89"/>
                    <a:pt x="10" y="89"/>
                    <a:pt x="9" y="90"/>
                  </a:cubicBezTo>
                  <a:cubicBezTo>
                    <a:pt x="9" y="90"/>
                    <a:pt x="9" y="91"/>
                    <a:pt x="8" y="91"/>
                  </a:cubicBezTo>
                  <a:cubicBezTo>
                    <a:pt x="8" y="91"/>
                    <a:pt x="7" y="92"/>
                    <a:pt x="7" y="92"/>
                  </a:cubicBezTo>
                  <a:cubicBezTo>
                    <a:pt x="7" y="93"/>
                    <a:pt x="6" y="93"/>
                    <a:pt x="6" y="93"/>
                  </a:cubicBezTo>
                  <a:cubicBezTo>
                    <a:pt x="5" y="94"/>
                    <a:pt x="5" y="94"/>
                    <a:pt x="5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7"/>
                    <a:pt x="3" y="97"/>
                    <a:pt x="3" y="97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3" y="98"/>
                    <a:pt x="2" y="99"/>
                    <a:pt x="2" y="99"/>
                  </a:cubicBezTo>
                  <a:cubicBezTo>
                    <a:pt x="2" y="100"/>
                    <a:pt x="2" y="101"/>
                    <a:pt x="1" y="101"/>
                  </a:cubicBezTo>
                  <a:cubicBezTo>
                    <a:pt x="1" y="102"/>
                    <a:pt x="1" y="102"/>
                    <a:pt x="1" y="103"/>
                  </a:cubicBezTo>
                  <a:cubicBezTo>
                    <a:pt x="1" y="103"/>
                    <a:pt x="1" y="104"/>
                    <a:pt x="1" y="104"/>
                  </a:cubicBezTo>
                  <a:cubicBezTo>
                    <a:pt x="0" y="105"/>
                    <a:pt x="0" y="105"/>
                    <a:pt x="0" y="106"/>
                  </a:cubicBezTo>
                  <a:cubicBezTo>
                    <a:pt x="0" y="107"/>
                    <a:pt x="0" y="107"/>
                    <a:pt x="0" y="108"/>
                  </a:cubicBezTo>
                  <a:cubicBezTo>
                    <a:pt x="0" y="108"/>
                    <a:pt x="0" y="109"/>
                    <a:pt x="0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13"/>
                    <a:pt x="0" y="114"/>
                    <a:pt x="0" y="115"/>
                  </a:cubicBezTo>
                  <a:cubicBezTo>
                    <a:pt x="0" y="115"/>
                    <a:pt x="0" y="116"/>
                    <a:pt x="1" y="117"/>
                  </a:cubicBezTo>
                  <a:cubicBezTo>
                    <a:pt x="1" y="117"/>
                    <a:pt x="1" y="118"/>
                    <a:pt x="1" y="118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3" y="122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4"/>
                    <a:pt x="3" y="124"/>
                    <a:pt x="4" y="124"/>
                  </a:cubicBezTo>
                  <a:cubicBezTo>
                    <a:pt x="4" y="125"/>
                    <a:pt x="4" y="125"/>
                    <a:pt x="5" y="126"/>
                  </a:cubicBezTo>
                  <a:cubicBezTo>
                    <a:pt x="5" y="127"/>
                    <a:pt x="6" y="127"/>
                    <a:pt x="7" y="128"/>
                  </a:cubicBezTo>
                  <a:cubicBezTo>
                    <a:pt x="7" y="128"/>
                    <a:pt x="7" y="129"/>
                    <a:pt x="7" y="129"/>
                  </a:cubicBezTo>
                  <a:cubicBezTo>
                    <a:pt x="7" y="129"/>
                    <a:pt x="7" y="129"/>
                    <a:pt x="8" y="129"/>
                  </a:cubicBezTo>
                  <a:cubicBezTo>
                    <a:pt x="8" y="129"/>
                    <a:pt x="8" y="130"/>
                    <a:pt x="8" y="130"/>
                  </a:cubicBezTo>
                  <a:cubicBezTo>
                    <a:pt x="9" y="130"/>
                    <a:pt x="10" y="131"/>
                    <a:pt x="10" y="131"/>
                  </a:cubicBezTo>
                  <a:cubicBezTo>
                    <a:pt x="11" y="132"/>
                    <a:pt x="12" y="133"/>
                    <a:pt x="12" y="133"/>
                  </a:cubicBezTo>
                  <a:cubicBezTo>
                    <a:pt x="13" y="133"/>
                    <a:pt x="13" y="133"/>
                    <a:pt x="13" y="134"/>
                  </a:cubicBezTo>
                  <a:cubicBezTo>
                    <a:pt x="13" y="134"/>
                    <a:pt x="13" y="134"/>
                    <a:pt x="13" y="134"/>
                  </a:cubicBezTo>
                  <a:lnTo>
                    <a:pt x="157" y="213"/>
                  </a:lnTo>
                  <a:cubicBezTo>
                    <a:pt x="161" y="216"/>
                    <a:pt x="165" y="217"/>
                    <a:pt x="170" y="217"/>
                  </a:cubicBezTo>
                  <a:cubicBezTo>
                    <a:pt x="179" y="217"/>
                    <a:pt x="188" y="212"/>
                    <a:pt x="193" y="203"/>
                  </a:cubicBezTo>
                  <a:cubicBezTo>
                    <a:pt x="200" y="190"/>
                    <a:pt x="196" y="174"/>
                    <a:pt x="183" y="16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349" name="Freeform 72">
              <a:extLst>
                <a:ext uri="{FF2B5EF4-FFF2-40B4-BE49-F238E27FC236}">
                  <a16:creationId xmlns:a16="http://schemas.microsoft.com/office/drawing/2014/main" id="{E1A7A88E-2CFB-AC57-15EF-7E4E3075E567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0" y="1012825"/>
              <a:ext cx="139700" cy="93663"/>
            </a:xfrm>
            <a:custGeom>
              <a:avLst/>
              <a:gdLst>
                <a:gd name="T0" fmla="*/ 324 w 324"/>
                <a:gd name="T1" fmla="*/ 109 h 217"/>
                <a:gd name="T2" fmla="*/ 324 w 324"/>
                <a:gd name="T3" fmla="*/ 109 h 217"/>
                <a:gd name="T4" fmla="*/ 324 w 324"/>
                <a:gd name="T5" fmla="*/ 108 h 217"/>
                <a:gd name="T6" fmla="*/ 324 w 324"/>
                <a:gd name="T7" fmla="*/ 106 h 217"/>
                <a:gd name="T8" fmla="*/ 323 w 324"/>
                <a:gd name="T9" fmla="*/ 104 h 217"/>
                <a:gd name="T10" fmla="*/ 323 w 324"/>
                <a:gd name="T11" fmla="*/ 103 h 217"/>
                <a:gd name="T12" fmla="*/ 322 w 324"/>
                <a:gd name="T13" fmla="*/ 101 h 217"/>
                <a:gd name="T14" fmla="*/ 321 w 324"/>
                <a:gd name="T15" fmla="*/ 99 h 217"/>
                <a:gd name="T16" fmla="*/ 321 w 324"/>
                <a:gd name="T17" fmla="*/ 98 h 217"/>
                <a:gd name="T18" fmla="*/ 321 w 324"/>
                <a:gd name="T19" fmla="*/ 97 h 217"/>
                <a:gd name="T20" fmla="*/ 320 w 324"/>
                <a:gd name="T21" fmla="*/ 97 h 217"/>
                <a:gd name="T22" fmla="*/ 319 w 324"/>
                <a:gd name="T23" fmla="*/ 95 h 217"/>
                <a:gd name="T24" fmla="*/ 318 w 324"/>
                <a:gd name="T25" fmla="*/ 94 h 217"/>
                <a:gd name="T26" fmla="*/ 317 w 324"/>
                <a:gd name="T27" fmla="*/ 92 h 217"/>
                <a:gd name="T28" fmla="*/ 315 w 324"/>
                <a:gd name="T29" fmla="*/ 91 h 217"/>
                <a:gd name="T30" fmla="*/ 314 w 324"/>
                <a:gd name="T31" fmla="*/ 90 h 217"/>
                <a:gd name="T32" fmla="*/ 313 w 324"/>
                <a:gd name="T33" fmla="*/ 89 h 217"/>
                <a:gd name="T34" fmla="*/ 311 w 324"/>
                <a:gd name="T35" fmla="*/ 88 h 217"/>
                <a:gd name="T36" fmla="*/ 310 w 324"/>
                <a:gd name="T37" fmla="*/ 87 h 217"/>
                <a:gd name="T38" fmla="*/ 167 w 324"/>
                <a:gd name="T39" fmla="*/ 7 h 217"/>
                <a:gd name="T40" fmla="*/ 130 w 324"/>
                <a:gd name="T41" fmla="*/ 18 h 217"/>
                <a:gd name="T42" fmla="*/ 141 w 324"/>
                <a:gd name="T43" fmla="*/ 54 h 217"/>
                <a:gd name="T44" fmla="*/ 194 w 324"/>
                <a:gd name="T45" fmla="*/ 84 h 217"/>
                <a:gd name="T46" fmla="*/ 53 w 324"/>
                <a:gd name="T47" fmla="*/ 84 h 217"/>
                <a:gd name="T48" fmla="*/ 53 w 324"/>
                <a:gd name="T49" fmla="*/ 43 h 217"/>
                <a:gd name="T50" fmla="*/ 0 w 324"/>
                <a:gd name="T51" fmla="*/ 43 h 217"/>
                <a:gd name="T52" fmla="*/ 0 w 324"/>
                <a:gd name="T53" fmla="*/ 110 h 217"/>
                <a:gd name="T54" fmla="*/ 27 w 324"/>
                <a:gd name="T55" fmla="*/ 137 h 217"/>
                <a:gd name="T56" fmla="*/ 194 w 324"/>
                <a:gd name="T57" fmla="*/ 137 h 217"/>
                <a:gd name="T58" fmla="*/ 141 w 324"/>
                <a:gd name="T59" fmla="*/ 167 h 217"/>
                <a:gd name="T60" fmla="*/ 130 w 324"/>
                <a:gd name="T61" fmla="*/ 203 h 217"/>
                <a:gd name="T62" fmla="*/ 154 w 324"/>
                <a:gd name="T63" fmla="*/ 217 h 217"/>
                <a:gd name="T64" fmla="*/ 167 w 324"/>
                <a:gd name="T65" fmla="*/ 214 h 217"/>
                <a:gd name="T66" fmla="*/ 310 w 324"/>
                <a:gd name="T67" fmla="*/ 134 h 217"/>
                <a:gd name="T68" fmla="*/ 310 w 324"/>
                <a:gd name="T69" fmla="*/ 134 h 217"/>
                <a:gd name="T70" fmla="*/ 311 w 324"/>
                <a:gd name="T71" fmla="*/ 133 h 217"/>
                <a:gd name="T72" fmla="*/ 313 w 324"/>
                <a:gd name="T73" fmla="*/ 132 h 217"/>
                <a:gd name="T74" fmla="*/ 315 w 324"/>
                <a:gd name="T75" fmla="*/ 130 h 217"/>
                <a:gd name="T76" fmla="*/ 316 w 324"/>
                <a:gd name="T77" fmla="*/ 129 h 217"/>
                <a:gd name="T78" fmla="*/ 316 w 324"/>
                <a:gd name="T79" fmla="*/ 129 h 217"/>
                <a:gd name="T80" fmla="*/ 317 w 324"/>
                <a:gd name="T81" fmla="*/ 128 h 217"/>
                <a:gd name="T82" fmla="*/ 319 w 324"/>
                <a:gd name="T83" fmla="*/ 126 h 217"/>
                <a:gd name="T84" fmla="*/ 320 w 324"/>
                <a:gd name="T85" fmla="*/ 124 h 217"/>
                <a:gd name="T86" fmla="*/ 321 w 324"/>
                <a:gd name="T87" fmla="*/ 123 h 217"/>
                <a:gd name="T88" fmla="*/ 321 w 324"/>
                <a:gd name="T89" fmla="*/ 123 h 217"/>
                <a:gd name="T90" fmla="*/ 321 w 324"/>
                <a:gd name="T91" fmla="*/ 122 h 217"/>
                <a:gd name="T92" fmla="*/ 322 w 324"/>
                <a:gd name="T93" fmla="*/ 120 h 217"/>
                <a:gd name="T94" fmla="*/ 323 w 324"/>
                <a:gd name="T95" fmla="*/ 118 h 217"/>
                <a:gd name="T96" fmla="*/ 323 w 324"/>
                <a:gd name="T97" fmla="*/ 117 h 217"/>
                <a:gd name="T98" fmla="*/ 324 w 324"/>
                <a:gd name="T99" fmla="*/ 115 h 217"/>
                <a:gd name="T100" fmla="*/ 324 w 324"/>
                <a:gd name="T101" fmla="*/ 113 h 217"/>
                <a:gd name="T102" fmla="*/ 324 w 324"/>
                <a:gd name="T103" fmla="*/ 111 h 217"/>
                <a:gd name="T104" fmla="*/ 324 w 324"/>
                <a:gd name="T105" fmla="*/ 110 h 217"/>
                <a:gd name="T106" fmla="*/ 324 w 324"/>
                <a:gd name="T107" fmla="*/ 10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324" y="109"/>
                  </a:moveTo>
                  <a:lnTo>
                    <a:pt x="324" y="109"/>
                  </a:lnTo>
                  <a:cubicBezTo>
                    <a:pt x="324" y="109"/>
                    <a:pt x="324" y="108"/>
                    <a:pt x="324" y="108"/>
                  </a:cubicBezTo>
                  <a:cubicBezTo>
                    <a:pt x="324" y="107"/>
                    <a:pt x="324" y="107"/>
                    <a:pt x="324" y="106"/>
                  </a:cubicBezTo>
                  <a:cubicBezTo>
                    <a:pt x="323" y="106"/>
                    <a:pt x="323" y="105"/>
                    <a:pt x="323" y="104"/>
                  </a:cubicBezTo>
                  <a:cubicBezTo>
                    <a:pt x="323" y="104"/>
                    <a:pt x="323" y="103"/>
                    <a:pt x="323" y="103"/>
                  </a:cubicBezTo>
                  <a:cubicBezTo>
                    <a:pt x="323" y="102"/>
                    <a:pt x="322" y="102"/>
                    <a:pt x="322" y="101"/>
                  </a:cubicBezTo>
                  <a:cubicBezTo>
                    <a:pt x="322" y="101"/>
                    <a:pt x="322" y="100"/>
                    <a:pt x="321" y="99"/>
                  </a:cubicBezTo>
                  <a:cubicBezTo>
                    <a:pt x="321" y="99"/>
                    <a:pt x="321" y="98"/>
                    <a:pt x="321" y="98"/>
                  </a:cubicBezTo>
                  <a:cubicBezTo>
                    <a:pt x="321" y="98"/>
                    <a:pt x="321" y="98"/>
                    <a:pt x="321" y="97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0" y="96"/>
                    <a:pt x="319" y="95"/>
                    <a:pt x="319" y="95"/>
                  </a:cubicBezTo>
                  <a:cubicBezTo>
                    <a:pt x="319" y="94"/>
                    <a:pt x="318" y="94"/>
                    <a:pt x="318" y="94"/>
                  </a:cubicBezTo>
                  <a:cubicBezTo>
                    <a:pt x="317" y="93"/>
                    <a:pt x="317" y="93"/>
                    <a:pt x="317" y="92"/>
                  </a:cubicBezTo>
                  <a:cubicBezTo>
                    <a:pt x="316" y="92"/>
                    <a:pt x="316" y="91"/>
                    <a:pt x="315" y="91"/>
                  </a:cubicBezTo>
                  <a:cubicBezTo>
                    <a:pt x="315" y="91"/>
                    <a:pt x="315" y="90"/>
                    <a:pt x="314" y="90"/>
                  </a:cubicBezTo>
                  <a:cubicBezTo>
                    <a:pt x="314" y="90"/>
                    <a:pt x="313" y="89"/>
                    <a:pt x="313" y="89"/>
                  </a:cubicBezTo>
                  <a:cubicBezTo>
                    <a:pt x="312" y="89"/>
                    <a:pt x="312" y="88"/>
                    <a:pt x="311" y="88"/>
                  </a:cubicBezTo>
                  <a:cubicBezTo>
                    <a:pt x="311" y="88"/>
                    <a:pt x="311" y="87"/>
                    <a:pt x="310" y="87"/>
                  </a:cubicBezTo>
                  <a:lnTo>
                    <a:pt x="167" y="7"/>
                  </a:lnTo>
                  <a:cubicBezTo>
                    <a:pt x="154" y="0"/>
                    <a:pt x="138" y="5"/>
                    <a:pt x="130" y="18"/>
                  </a:cubicBezTo>
                  <a:cubicBezTo>
                    <a:pt x="123" y="31"/>
                    <a:pt x="128" y="47"/>
                    <a:pt x="141" y="54"/>
                  </a:cubicBezTo>
                  <a:lnTo>
                    <a:pt x="194" y="84"/>
                  </a:lnTo>
                  <a:lnTo>
                    <a:pt x="53" y="84"/>
                  </a:lnTo>
                  <a:lnTo>
                    <a:pt x="53" y="43"/>
                  </a:lnTo>
                  <a:lnTo>
                    <a:pt x="0" y="43"/>
                  </a:lnTo>
                  <a:lnTo>
                    <a:pt x="0" y="110"/>
                  </a:lnTo>
                  <a:cubicBezTo>
                    <a:pt x="0" y="125"/>
                    <a:pt x="12" y="137"/>
                    <a:pt x="27" y="137"/>
                  </a:cubicBezTo>
                  <a:lnTo>
                    <a:pt x="194" y="137"/>
                  </a:lnTo>
                  <a:lnTo>
                    <a:pt x="141" y="167"/>
                  </a:lnTo>
                  <a:cubicBezTo>
                    <a:pt x="128" y="174"/>
                    <a:pt x="123" y="190"/>
                    <a:pt x="130" y="203"/>
                  </a:cubicBezTo>
                  <a:cubicBezTo>
                    <a:pt x="135" y="212"/>
                    <a:pt x="144" y="217"/>
                    <a:pt x="154" y="217"/>
                  </a:cubicBezTo>
                  <a:cubicBezTo>
                    <a:pt x="158" y="217"/>
                    <a:pt x="163" y="216"/>
                    <a:pt x="167" y="214"/>
                  </a:cubicBezTo>
                  <a:lnTo>
                    <a:pt x="310" y="134"/>
                  </a:lnTo>
                  <a:cubicBezTo>
                    <a:pt x="310" y="134"/>
                    <a:pt x="310" y="134"/>
                    <a:pt x="310" y="134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2" y="133"/>
                    <a:pt x="313" y="132"/>
                    <a:pt x="313" y="132"/>
                  </a:cubicBezTo>
                  <a:cubicBezTo>
                    <a:pt x="314" y="131"/>
                    <a:pt x="315" y="130"/>
                    <a:pt x="315" y="130"/>
                  </a:cubicBezTo>
                  <a:cubicBezTo>
                    <a:pt x="316" y="130"/>
                    <a:pt x="316" y="130"/>
                    <a:pt x="316" y="129"/>
                  </a:cubicBezTo>
                  <a:cubicBezTo>
                    <a:pt x="316" y="129"/>
                    <a:pt x="316" y="129"/>
                    <a:pt x="316" y="129"/>
                  </a:cubicBezTo>
                  <a:cubicBezTo>
                    <a:pt x="317" y="129"/>
                    <a:pt x="317" y="128"/>
                    <a:pt x="317" y="128"/>
                  </a:cubicBezTo>
                  <a:cubicBezTo>
                    <a:pt x="318" y="127"/>
                    <a:pt x="318" y="127"/>
                    <a:pt x="319" y="126"/>
                  </a:cubicBezTo>
                  <a:cubicBezTo>
                    <a:pt x="319" y="125"/>
                    <a:pt x="320" y="125"/>
                    <a:pt x="320" y="124"/>
                  </a:cubicBezTo>
                  <a:cubicBezTo>
                    <a:pt x="320" y="124"/>
                    <a:pt x="320" y="124"/>
                    <a:pt x="321" y="123"/>
                  </a:cubicBezTo>
                  <a:cubicBezTo>
                    <a:pt x="321" y="123"/>
                    <a:pt x="321" y="123"/>
                    <a:pt x="321" y="123"/>
                  </a:cubicBezTo>
                  <a:cubicBezTo>
                    <a:pt x="321" y="123"/>
                    <a:pt x="321" y="122"/>
                    <a:pt x="321" y="122"/>
                  </a:cubicBezTo>
                  <a:cubicBezTo>
                    <a:pt x="322" y="121"/>
                    <a:pt x="322" y="120"/>
                    <a:pt x="322" y="120"/>
                  </a:cubicBezTo>
                  <a:cubicBezTo>
                    <a:pt x="322" y="119"/>
                    <a:pt x="323" y="119"/>
                    <a:pt x="323" y="118"/>
                  </a:cubicBezTo>
                  <a:cubicBezTo>
                    <a:pt x="323" y="118"/>
                    <a:pt x="323" y="117"/>
                    <a:pt x="323" y="117"/>
                  </a:cubicBezTo>
                  <a:cubicBezTo>
                    <a:pt x="323" y="116"/>
                    <a:pt x="323" y="115"/>
                    <a:pt x="324" y="115"/>
                  </a:cubicBezTo>
                  <a:cubicBezTo>
                    <a:pt x="324" y="114"/>
                    <a:pt x="324" y="114"/>
                    <a:pt x="324" y="113"/>
                  </a:cubicBezTo>
                  <a:cubicBezTo>
                    <a:pt x="324" y="112"/>
                    <a:pt x="324" y="112"/>
                    <a:pt x="324" y="111"/>
                  </a:cubicBezTo>
                  <a:cubicBezTo>
                    <a:pt x="324" y="111"/>
                    <a:pt x="324" y="111"/>
                    <a:pt x="324" y="110"/>
                  </a:cubicBezTo>
                  <a:cubicBezTo>
                    <a:pt x="324" y="110"/>
                    <a:pt x="324" y="110"/>
                    <a:pt x="324" y="10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350" name="Freeform 73">
              <a:extLst>
                <a:ext uri="{FF2B5EF4-FFF2-40B4-BE49-F238E27FC236}">
                  <a16:creationId xmlns:a16="http://schemas.microsoft.com/office/drawing/2014/main" id="{96336020-380A-4A08-4027-B18B78C7C288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1838" y="914400"/>
              <a:ext cx="536574" cy="420688"/>
            </a:xfrm>
            <a:custGeom>
              <a:avLst/>
              <a:gdLst>
                <a:gd name="T0" fmla="*/ 620 w 1240"/>
                <a:gd name="T1" fmla="*/ 622 h 977"/>
                <a:gd name="T2" fmla="*/ 620 w 1240"/>
                <a:gd name="T3" fmla="*/ 622 h 977"/>
                <a:gd name="T4" fmla="*/ 66 w 1240"/>
                <a:gd name="T5" fmla="*/ 344 h 977"/>
                <a:gd name="T6" fmla="*/ 620 w 1240"/>
                <a:gd name="T7" fmla="*/ 65 h 977"/>
                <a:gd name="T8" fmla="*/ 1173 w 1240"/>
                <a:gd name="T9" fmla="*/ 344 h 977"/>
                <a:gd name="T10" fmla="*/ 620 w 1240"/>
                <a:gd name="T11" fmla="*/ 622 h 977"/>
                <a:gd name="T12" fmla="*/ 1240 w 1240"/>
                <a:gd name="T13" fmla="*/ 594 h 977"/>
                <a:gd name="T14" fmla="*/ 1240 w 1240"/>
                <a:gd name="T15" fmla="*/ 594 h 977"/>
                <a:gd name="T16" fmla="*/ 1240 w 1240"/>
                <a:gd name="T17" fmla="*/ 364 h 977"/>
                <a:gd name="T18" fmla="*/ 1240 w 1240"/>
                <a:gd name="T19" fmla="*/ 358 h 977"/>
                <a:gd name="T20" fmla="*/ 1240 w 1240"/>
                <a:gd name="T21" fmla="*/ 344 h 977"/>
                <a:gd name="T22" fmla="*/ 620 w 1240"/>
                <a:gd name="T23" fmla="*/ 0 h 977"/>
                <a:gd name="T24" fmla="*/ 0 w 1240"/>
                <a:gd name="T25" fmla="*/ 344 h 977"/>
                <a:gd name="T26" fmla="*/ 0 w 1240"/>
                <a:gd name="T27" fmla="*/ 358 h 977"/>
                <a:gd name="T28" fmla="*/ 0 w 1240"/>
                <a:gd name="T29" fmla="*/ 364 h 977"/>
                <a:gd name="T30" fmla="*/ 0 w 1240"/>
                <a:gd name="T31" fmla="*/ 594 h 977"/>
                <a:gd name="T32" fmla="*/ 442 w 1240"/>
                <a:gd name="T33" fmla="*/ 925 h 977"/>
                <a:gd name="T34" fmla="*/ 509 w 1240"/>
                <a:gd name="T35" fmla="*/ 977 h 977"/>
                <a:gd name="T36" fmla="*/ 579 w 1240"/>
                <a:gd name="T37" fmla="*/ 908 h 977"/>
                <a:gd name="T38" fmla="*/ 509 w 1240"/>
                <a:gd name="T39" fmla="*/ 839 h 977"/>
                <a:gd name="T40" fmla="*/ 459 w 1240"/>
                <a:gd name="T41" fmla="*/ 860 h 977"/>
                <a:gd name="T42" fmla="*/ 66 w 1240"/>
                <a:gd name="T43" fmla="*/ 594 h 977"/>
                <a:gd name="T44" fmla="*/ 66 w 1240"/>
                <a:gd name="T45" fmla="*/ 502 h 977"/>
                <a:gd name="T46" fmla="*/ 620 w 1240"/>
                <a:gd name="T47" fmla="*/ 689 h 977"/>
                <a:gd name="T48" fmla="*/ 1173 w 1240"/>
                <a:gd name="T49" fmla="*/ 502 h 977"/>
                <a:gd name="T50" fmla="*/ 1173 w 1240"/>
                <a:gd name="T51" fmla="*/ 594 h 977"/>
                <a:gd name="T52" fmla="*/ 773 w 1240"/>
                <a:gd name="T53" fmla="*/ 861 h 977"/>
                <a:gd name="T54" fmla="*/ 722 w 1240"/>
                <a:gd name="T55" fmla="*/ 839 h 977"/>
                <a:gd name="T56" fmla="*/ 653 w 1240"/>
                <a:gd name="T57" fmla="*/ 908 h 977"/>
                <a:gd name="T58" fmla="*/ 722 w 1240"/>
                <a:gd name="T59" fmla="*/ 977 h 977"/>
                <a:gd name="T60" fmla="*/ 789 w 1240"/>
                <a:gd name="T61" fmla="*/ 926 h 977"/>
                <a:gd name="T62" fmla="*/ 1240 w 1240"/>
                <a:gd name="T63" fmla="*/ 594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0" h="977">
                  <a:moveTo>
                    <a:pt x="620" y="622"/>
                  </a:moveTo>
                  <a:lnTo>
                    <a:pt x="620" y="622"/>
                  </a:lnTo>
                  <a:cubicBezTo>
                    <a:pt x="320" y="622"/>
                    <a:pt x="66" y="495"/>
                    <a:pt x="66" y="344"/>
                  </a:cubicBezTo>
                  <a:cubicBezTo>
                    <a:pt x="66" y="193"/>
                    <a:pt x="320" y="65"/>
                    <a:pt x="620" y="65"/>
                  </a:cubicBezTo>
                  <a:cubicBezTo>
                    <a:pt x="920" y="65"/>
                    <a:pt x="1173" y="193"/>
                    <a:pt x="1173" y="344"/>
                  </a:cubicBezTo>
                  <a:cubicBezTo>
                    <a:pt x="1173" y="495"/>
                    <a:pt x="920" y="622"/>
                    <a:pt x="620" y="622"/>
                  </a:cubicBezTo>
                  <a:close/>
                  <a:moveTo>
                    <a:pt x="1240" y="594"/>
                  </a:moveTo>
                  <a:lnTo>
                    <a:pt x="1240" y="594"/>
                  </a:lnTo>
                  <a:lnTo>
                    <a:pt x="1240" y="364"/>
                  </a:lnTo>
                  <a:cubicBezTo>
                    <a:pt x="1240" y="362"/>
                    <a:pt x="1240" y="360"/>
                    <a:pt x="1240" y="358"/>
                  </a:cubicBezTo>
                  <a:cubicBezTo>
                    <a:pt x="1240" y="353"/>
                    <a:pt x="1240" y="348"/>
                    <a:pt x="1240" y="344"/>
                  </a:cubicBezTo>
                  <a:cubicBezTo>
                    <a:pt x="1240" y="150"/>
                    <a:pt x="968" y="0"/>
                    <a:pt x="620" y="0"/>
                  </a:cubicBezTo>
                  <a:cubicBezTo>
                    <a:pt x="272" y="0"/>
                    <a:pt x="0" y="150"/>
                    <a:pt x="0" y="344"/>
                  </a:cubicBezTo>
                  <a:cubicBezTo>
                    <a:pt x="0" y="348"/>
                    <a:pt x="0" y="353"/>
                    <a:pt x="0" y="358"/>
                  </a:cubicBezTo>
                  <a:cubicBezTo>
                    <a:pt x="0" y="360"/>
                    <a:pt x="0" y="362"/>
                    <a:pt x="0" y="364"/>
                  </a:cubicBezTo>
                  <a:lnTo>
                    <a:pt x="0" y="594"/>
                  </a:lnTo>
                  <a:cubicBezTo>
                    <a:pt x="0" y="749"/>
                    <a:pt x="182" y="882"/>
                    <a:pt x="442" y="925"/>
                  </a:cubicBezTo>
                  <a:cubicBezTo>
                    <a:pt x="450" y="955"/>
                    <a:pt x="477" y="977"/>
                    <a:pt x="509" y="977"/>
                  </a:cubicBezTo>
                  <a:cubicBezTo>
                    <a:pt x="548" y="977"/>
                    <a:pt x="579" y="946"/>
                    <a:pt x="579" y="908"/>
                  </a:cubicBezTo>
                  <a:cubicBezTo>
                    <a:pt x="579" y="870"/>
                    <a:pt x="548" y="839"/>
                    <a:pt x="509" y="839"/>
                  </a:cubicBezTo>
                  <a:cubicBezTo>
                    <a:pt x="490" y="839"/>
                    <a:pt x="472" y="847"/>
                    <a:pt x="459" y="860"/>
                  </a:cubicBezTo>
                  <a:cubicBezTo>
                    <a:pt x="231" y="824"/>
                    <a:pt x="66" y="715"/>
                    <a:pt x="66" y="594"/>
                  </a:cubicBezTo>
                  <a:lnTo>
                    <a:pt x="66" y="502"/>
                  </a:lnTo>
                  <a:cubicBezTo>
                    <a:pt x="168" y="613"/>
                    <a:pt x="375" y="689"/>
                    <a:pt x="620" y="689"/>
                  </a:cubicBezTo>
                  <a:cubicBezTo>
                    <a:pt x="865" y="689"/>
                    <a:pt x="1072" y="613"/>
                    <a:pt x="1173" y="502"/>
                  </a:cubicBezTo>
                  <a:lnTo>
                    <a:pt x="1173" y="594"/>
                  </a:lnTo>
                  <a:cubicBezTo>
                    <a:pt x="1173" y="717"/>
                    <a:pt x="1005" y="827"/>
                    <a:pt x="773" y="861"/>
                  </a:cubicBezTo>
                  <a:cubicBezTo>
                    <a:pt x="761" y="847"/>
                    <a:pt x="743" y="839"/>
                    <a:pt x="722" y="839"/>
                  </a:cubicBezTo>
                  <a:cubicBezTo>
                    <a:pt x="684" y="839"/>
                    <a:pt x="653" y="870"/>
                    <a:pt x="653" y="908"/>
                  </a:cubicBezTo>
                  <a:cubicBezTo>
                    <a:pt x="653" y="946"/>
                    <a:pt x="684" y="977"/>
                    <a:pt x="722" y="977"/>
                  </a:cubicBezTo>
                  <a:cubicBezTo>
                    <a:pt x="754" y="977"/>
                    <a:pt x="781" y="956"/>
                    <a:pt x="789" y="926"/>
                  </a:cubicBezTo>
                  <a:cubicBezTo>
                    <a:pt x="1054" y="885"/>
                    <a:pt x="1240" y="751"/>
                    <a:pt x="1240" y="5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</p:grpSp>
      <p:cxnSp>
        <p:nvCxnSpPr>
          <p:cNvPr id="351" name="直接连接符 350">
            <a:extLst>
              <a:ext uri="{FF2B5EF4-FFF2-40B4-BE49-F238E27FC236}">
                <a16:creationId xmlns:a16="http://schemas.microsoft.com/office/drawing/2014/main" id="{C1DA5C2D-D390-B4C3-60A0-5C339E245CD7}"/>
              </a:ext>
            </a:extLst>
          </p:cNvPr>
          <p:cNvCxnSpPr>
            <a:cxnSpLocks/>
            <a:endCxn id="350" idx="20"/>
          </p:cNvCxnSpPr>
          <p:nvPr/>
        </p:nvCxnSpPr>
        <p:spPr bwMode="auto">
          <a:xfrm flipV="1">
            <a:off x="7067259" y="1069597"/>
            <a:ext cx="508677" cy="647873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53" name="直接连接符 352">
            <a:extLst>
              <a:ext uri="{FF2B5EF4-FFF2-40B4-BE49-F238E27FC236}">
                <a16:creationId xmlns:a16="http://schemas.microsoft.com/office/drawing/2014/main" id="{AFF8BA97-BC87-0F29-D1B4-32675A3A6A51}"/>
              </a:ext>
            </a:extLst>
          </p:cNvPr>
          <p:cNvCxnSpPr>
            <a:cxnSpLocks/>
            <a:endCxn id="9" idx="30"/>
          </p:cNvCxnSpPr>
          <p:nvPr/>
        </p:nvCxnSpPr>
        <p:spPr bwMode="auto">
          <a:xfrm flipH="1" flipV="1">
            <a:off x="8834402" y="1087563"/>
            <a:ext cx="856529" cy="540850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55" name="文本框 354">
            <a:extLst>
              <a:ext uri="{FF2B5EF4-FFF2-40B4-BE49-F238E27FC236}">
                <a16:creationId xmlns:a16="http://schemas.microsoft.com/office/drawing/2014/main" id="{91C7A78D-D07D-21B8-3EE8-97EEA34097FE}"/>
              </a:ext>
            </a:extLst>
          </p:cNvPr>
          <p:cNvSpPr txBox="1"/>
          <p:nvPr/>
        </p:nvSpPr>
        <p:spPr>
          <a:xfrm>
            <a:off x="7282408" y="1670365"/>
            <a:ext cx="1879137" cy="261610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CN" altLang="en-US" sz="1100" dirty="0"/>
              <a:t>静态路由</a:t>
            </a:r>
            <a:endParaRPr lang="en-US" altLang="zh-CN" sz="1100" dirty="0"/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45D23A2A-887A-E6FC-FDAF-B00DC0C03FFD}"/>
              </a:ext>
            </a:extLst>
          </p:cNvPr>
          <p:cNvGrpSpPr/>
          <p:nvPr/>
        </p:nvGrpSpPr>
        <p:grpSpPr>
          <a:xfrm>
            <a:off x="8551432" y="735969"/>
            <a:ext cx="444718" cy="370958"/>
            <a:chOff x="5811838" y="914400"/>
            <a:chExt cx="536574" cy="420688"/>
          </a:xfrm>
          <a:solidFill>
            <a:srgbClr val="3C3C3B"/>
          </a:solidFill>
        </p:grpSpPr>
        <p:sp>
          <p:nvSpPr>
            <p:cNvPr id="5" name="Freeform 69">
              <a:extLst>
                <a:ext uri="{FF2B5EF4-FFF2-40B4-BE49-F238E27FC236}">
                  <a16:creationId xmlns:a16="http://schemas.microsoft.com/office/drawing/2014/main" id="{7AC2B3F6-5D89-E3C6-8332-3C96EF8996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1077913"/>
              <a:ext cx="152400" cy="87313"/>
            </a:xfrm>
            <a:custGeom>
              <a:avLst/>
              <a:gdLst>
                <a:gd name="T0" fmla="*/ 308 w 351"/>
                <a:gd name="T1" fmla="*/ 73 h 202"/>
                <a:gd name="T2" fmla="*/ 308 w 351"/>
                <a:gd name="T3" fmla="*/ 73 h 202"/>
                <a:gd name="T4" fmla="*/ 202 w 351"/>
                <a:gd name="T5" fmla="*/ 131 h 202"/>
                <a:gd name="T6" fmla="*/ 202 w 351"/>
                <a:gd name="T7" fmla="*/ 53 h 202"/>
                <a:gd name="T8" fmla="*/ 258 w 351"/>
                <a:gd name="T9" fmla="*/ 53 h 202"/>
                <a:gd name="T10" fmla="*/ 258 w 351"/>
                <a:gd name="T11" fmla="*/ 0 h 202"/>
                <a:gd name="T12" fmla="*/ 176 w 351"/>
                <a:gd name="T13" fmla="*/ 0 h 202"/>
                <a:gd name="T14" fmla="*/ 149 w 351"/>
                <a:gd name="T15" fmla="*/ 26 h 202"/>
                <a:gd name="T16" fmla="*/ 149 w 351"/>
                <a:gd name="T17" fmla="*/ 131 h 202"/>
                <a:gd name="T18" fmla="*/ 44 w 351"/>
                <a:gd name="T19" fmla="*/ 73 h 202"/>
                <a:gd name="T20" fmla="*/ 7 w 351"/>
                <a:gd name="T21" fmla="*/ 84 h 202"/>
                <a:gd name="T22" fmla="*/ 18 w 351"/>
                <a:gd name="T23" fmla="*/ 120 h 202"/>
                <a:gd name="T24" fmla="*/ 163 w 351"/>
                <a:gd name="T25" fmla="*/ 199 h 202"/>
                <a:gd name="T26" fmla="*/ 164 w 351"/>
                <a:gd name="T27" fmla="*/ 199 h 202"/>
                <a:gd name="T28" fmla="*/ 168 w 351"/>
                <a:gd name="T29" fmla="*/ 201 h 202"/>
                <a:gd name="T30" fmla="*/ 169 w 351"/>
                <a:gd name="T31" fmla="*/ 201 h 202"/>
                <a:gd name="T32" fmla="*/ 170 w 351"/>
                <a:gd name="T33" fmla="*/ 201 h 202"/>
                <a:gd name="T34" fmla="*/ 176 w 351"/>
                <a:gd name="T35" fmla="*/ 202 h 202"/>
                <a:gd name="T36" fmla="*/ 176 w 351"/>
                <a:gd name="T37" fmla="*/ 202 h 202"/>
                <a:gd name="T38" fmla="*/ 176 w 351"/>
                <a:gd name="T39" fmla="*/ 202 h 202"/>
                <a:gd name="T40" fmla="*/ 176 w 351"/>
                <a:gd name="T41" fmla="*/ 202 h 202"/>
                <a:gd name="T42" fmla="*/ 182 w 351"/>
                <a:gd name="T43" fmla="*/ 201 h 202"/>
                <a:gd name="T44" fmla="*/ 182 w 351"/>
                <a:gd name="T45" fmla="*/ 201 h 202"/>
                <a:gd name="T46" fmla="*/ 184 w 351"/>
                <a:gd name="T47" fmla="*/ 201 h 202"/>
                <a:gd name="T48" fmla="*/ 188 w 351"/>
                <a:gd name="T49" fmla="*/ 199 h 202"/>
                <a:gd name="T50" fmla="*/ 188 w 351"/>
                <a:gd name="T51" fmla="*/ 199 h 202"/>
                <a:gd name="T52" fmla="*/ 333 w 351"/>
                <a:gd name="T53" fmla="*/ 120 h 202"/>
                <a:gd name="T54" fmla="*/ 344 w 351"/>
                <a:gd name="T55" fmla="*/ 84 h 202"/>
                <a:gd name="T56" fmla="*/ 308 w 351"/>
                <a:gd name="T57" fmla="*/ 73 h 2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51" h="202">
                  <a:moveTo>
                    <a:pt x="308" y="73"/>
                  </a:moveTo>
                  <a:lnTo>
                    <a:pt x="308" y="73"/>
                  </a:lnTo>
                  <a:lnTo>
                    <a:pt x="202" y="131"/>
                  </a:lnTo>
                  <a:lnTo>
                    <a:pt x="202" y="53"/>
                  </a:lnTo>
                  <a:lnTo>
                    <a:pt x="258" y="53"/>
                  </a:lnTo>
                  <a:lnTo>
                    <a:pt x="258" y="0"/>
                  </a:lnTo>
                  <a:lnTo>
                    <a:pt x="176" y="0"/>
                  </a:lnTo>
                  <a:cubicBezTo>
                    <a:pt x="161" y="0"/>
                    <a:pt x="149" y="12"/>
                    <a:pt x="149" y="26"/>
                  </a:cubicBezTo>
                  <a:lnTo>
                    <a:pt x="149" y="131"/>
                  </a:lnTo>
                  <a:lnTo>
                    <a:pt x="44" y="73"/>
                  </a:lnTo>
                  <a:cubicBezTo>
                    <a:pt x="31" y="66"/>
                    <a:pt x="14" y="71"/>
                    <a:pt x="7" y="84"/>
                  </a:cubicBezTo>
                  <a:cubicBezTo>
                    <a:pt x="0" y="97"/>
                    <a:pt x="5" y="113"/>
                    <a:pt x="18" y="120"/>
                  </a:cubicBezTo>
                  <a:lnTo>
                    <a:pt x="163" y="199"/>
                  </a:lnTo>
                  <a:cubicBezTo>
                    <a:pt x="163" y="199"/>
                    <a:pt x="164" y="199"/>
                    <a:pt x="164" y="199"/>
                  </a:cubicBezTo>
                  <a:cubicBezTo>
                    <a:pt x="165" y="200"/>
                    <a:pt x="166" y="200"/>
                    <a:pt x="168" y="201"/>
                  </a:cubicBezTo>
                  <a:cubicBezTo>
                    <a:pt x="168" y="201"/>
                    <a:pt x="168" y="201"/>
                    <a:pt x="169" y="201"/>
                  </a:cubicBezTo>
                  <a:cubicBezTo>
                    <a:pt x="169" y="201"/>
                    <a:pt x="169" y="201"/>
                    <a:pt x="170" y="201"/>
                  </a:cubicBezTo>
                  <a:cubicBezTo>
                    <a:pt x="172" y="202"/>
                    <a:pt x="174" y="202"/>
                    <a:pt x="176" y="202"/>
                  </a:cubicBezTo>
                  <a:cubicBezTo>
                    <a:pt x="176" y="202"/>
                    <a:pt x="176" y="202"/>
                    <a:pt x="176" y="202"/>
                  </a:cubicBezTo>
                  <a:lnTo>
                    <a:pt x="176" y="202"/>
                  </a:lnTo>
                  <a:lnTo>
                    <a:pt x="176" y="202"/>
                  </a:lnTo>
                  <a:cubicBezTo>
                    <a:pt x="178" y="202"/>
                    <a:pt x="180" y="202"/>
                    <a:pt x="182" y="201"/>
                  </a:cubicBezTo>
                  <a:cubicBezTo>
                    <a:pt x="182" y="201"/>
                    <a:pt x="182" y="201"/>
                    <a:pt x="182" y="201"/>
                  </a:cubicBezTo>
                  <a:cubicBezTo>
                    <a:pt x="183" y="201"/>
                    <a:pt x="183" y="201"/>
                    <a:pt x="184" y="201"/>
                  </a:cubicBezTo>
                  <a:cubicBezTo>
                    <a:pt x="185" y="200"/>
                    <a:pt x="186" y="200"/>
                    <a:pt x="188" y="199"/>
                  </a:cubicBezTo>
                  <a:cubicBezTo>
                    <a:pt x="188" y="199"/>
                    <a:pt x="188" y="199"/>
                    <a:pt x="188" y="199"/>
                  </a:cubicBezTo>
                  <a:lnTo>
                    <a:pt x="333" y="120"/>
                  </a:lnTo>
                  <a:cubicBezTo>
                    <a:pt x="346" y="113"/>
                    <a:pt x="351" y="97"/>
                    <a:pt x="344" y="84"/>
                  </a:cubicBezTo>
                  <a:cubicBezTo>
                    <a:pt x="337" y="71"/>
                    <a:pt x="321" y="66"/>
                    <a:pt x="308" y="73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6" name="Freeform 70">
              <a:extLst>
                <a:ext uri="{FF2B5EF4-FFF2-40B4-BE49-F238E27FC236}">
                  <a16:creationId xmlns:a16="http://schemas.microsoft.com/office/drawing/2014/main" id="{9A68936A-851B-73BC-65EF-6F33D37BC651}"/>
                </a:ext>
              </a:extLst>
            </p:cNvPr>
            <p:cNvSpPr>
              <a:spLocks/>
            </p:cNvSpPr>
            <p:nvPr/>
          </p:nvSpPr>
          <p:spPr bwMode="auto">
            <a:xfrm>
              <a:off x="6003925" y="957263"/>
              <a:ext cx="152400" cy="85725"/>
            </a:xfrm>
            <a:custGeom>
              <a:avLst/>
              <a:gdLst>
                <a:gd name="T0" fmla="*/ 30 w 350"/>
                <a:gd name="T1" fmla="*/ 132 h 200"/>
                <a:gd name="T2" fmla="*/ 30 w 350"/>
                <a:gd name="T3" fmla="*/ 132 h 200"/>
                <a:gd name="T4" fmla="*/ 43 w 350"/>
                <a:gd name="T5" fmla="*/ 129 h 200"/>
                <a:gd name="T6" fmla="*/ 148 w 350"/>
                <a:gd name="T7" fmla="*/ 71 h 200"/>
                <a:gd name="T8" fmla="*/ 148 w 350"/>
                <a:gd name="T9" fmla="*/ 146 h 200"/>
                <a:gd name="T10" fmla="*/ 92 w 350"/>
                <a:gd name="T11" fmla="*/ 146 h 200"/>
                <a:gd name="T12" fmla="*/ 92 w 350"/>
                <a:gd name="T13" fmla="*/ 200 h 200"/>
                <a:gd name="T14" fmla="*/ 175 w 350"/>
                <a:gd name="T15" fmla="*/ 200 h 200"/>
                <a:gd name="T16" fmla="*/ 202 w 350"/>
                <a:gd name="T17" fmla="*/ 173 h 200"/>
                <a:gd name="T18" fmla="*/ 202 w 350"/>
                <a:gd name="T19" fmla="*/ 71 h 200"/>
                <a:gd name="T20" fmla="*/ 307 w 350"/>
                <a:gd name="T21" fmla="*/ 129 h 200"/>
                <a:gd name="T22" fmla="*/ 320 w 350"/>
                <a:gd name="T23" fmla="*/ 132 h 200"/>
                <a:gd name="T24" fmla="*/ 343 w 350"/>
                <a:gd name="T25" fmla="*/ 118 h 200"/>
                <a:gd name="T26" fmla="*/ 333 w 350"/>
                <a:gd name="T27" fmla="*/ 82 h 200"/>
                <a:gd name="T28" fmla="*/ 188 w 350"/>
                <a:gd name="T29" fmla="*/ 3 h 200"/>
                <a:gd name="T30" fmla="*/ 187 w 350"/>
                <a:gd name="T31" fmla="*/ 3 h 200"/>
                <a:gd name="T32" fmla="*/ 186 w 350"/>
                <a:gd name="T33" fmla="*/ 2 h 200"/>
                <a:gd name="T34" fmla="*/ 184 w 350"/>
                <a:gd name="T35" fmla="*/ 1 h 200"/>
                <a:gd name="T36" fmla="*/ 183 w 350"/>
                <a:gd name="T37" fmla="*/ 1 h 200"/>
                <a:gd name="T38" fmla="*/ 181 w 350"/>
                <a:gd name="T39" fmla="*/ 0 h 200"/>
                <a:gd name="T40" fmla="*/ 179 w 350"/>
                <a:gd name="T41" fmla="*/ 0 h 200"/>
                <a:gd name="T42" fmla="*/ 177 w 350"/>
                <a:gd name="T43" fmla="*/ 0 h 200"/>
                <a:gd name="T44" fmla="*/ 176 w 350"/>
                <a:gd name="T45" fmla="*/ 0 h 200"/>
                <a:gd name="T46" fmla="*/ 175 w 350"/>
                <a:gd name="T47" fmla="*/ 0 h 200"/>
                <a:gd name="T48" fmla="*/ 174 w 350"/>
                <a:gd name="T49" fmla="*/ 0 h 200"/>
                <a:gd name="T50" fmla="*/ 172 w 350"/>
                <a:gd name="T51" fmla="*/ 0 h 200"/>
                <a:gd name="T52" fmla="*/ 171 w 350"/>
                <a:gd name="T53" fmla="*/ 0 h 200"/>
                <a:gd name="T54" fmla="*/ 168 w 350"/>
                <a:gd name="T55" fmla="*/ 0 h 200"/>
                <a:gd name="T56" fmla="*/ 167 w 350"/>
                <a:gd name="T57" fmla="*/ 1 h 200"/>
                <a:gd name="T58" fmla="*/ 166 w 350"/>
                <a:gd name="T59" fmla="*/ 1 h 200"/>
                <a:gd name="T60" fmla="*/ 164 w 350"/>
                <a:gd name="T61" fmla="*/ 2 h 200"/>
                <a:gd name="T62" fmla="*/ 162 w 350"/>
                <a:gd name="T63" fmla="*/ 3 h 200"/>
                <a:gd name="T64" fmla="*/ 162 w 350"/>
                <a:gd name="T65" fmla="*/ 3 h 200"/>
                <a:gd name="T66" fmla="*/ 17 w 350"/>
                <a:gd name="T67" fmla="*/ 82 h 200"/>
                <a:gd name="T68" fmla="*/ 7 w 350"/>
                <a:gd name="T69" fmla="*/ 118 h 200"/>
                <a:gd name="T70" fmla="*/ 30 w 350"/>
                <a:gd name="T71" fmla="*/ 132 h 2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50" h="200">
                  <a:moveTo>
                    <a:pt x="30" y="132"/>
                  </a:moveTo>
                  <a:lnTo>
                    <a:pt x="30" y="132"/>
                  </a:lnTo>
                  <a:cubicBezTo>
                    <a:pt x="34" y="132"/>
                    <a:pt x="39" y="131"/>
                    <a:pt x="43" y="129"/>
                  </a:cubicBezTo>
                  <a:lnTo>
                    <a:pt x="148" y="71"/>
                  </a:lnTo>
                  <a:lnTo>
                    <a:pt x="148" y="146"/>
                  </a:lnTo>
                  <a:lnTo>
                    <a:pt x="92" y="146"/>
                  </a:lnTo>
                  <a:lnTo>
                    <a:pt x="92" y="200"/>
                  </a:lnTo>
                  <a:lnTo>
                    <a:pt x="175" y="200"/>
                  </a:lnTo>
                  <a:cubicBezTo>
                    <a:pt x="190" y="200"/>
                    <a:pt x="202" y="188"/>
                    <a:pt x="202" y="173"/>
                  </a:cubicBezTo>
                  <a:lnTo>
                    <a:pt x="202" y="71"/>
                  </a:lnTo>
                  <a:lnTo>
                    <a:pt x="307" y="129"/>
                  </a:lnTo>
                  <a:cubicBezTo>
                    <a:pt x="311" y="131"/>
                    <a:pt x="315" y="132"/>
                    <a:pt x="320" y="132"/>
                  </a:cubicBezTo>
                  <a:cubicBezTo>
                    <a:pt x="329" y="132"/>
                    <a:pt x="338" y="127"/>
                    <a:pt x="343" y="118"/>
                  </a:cubicBezTo>
                  <a:cubicBezTo>
                    <a:pt x="350" y="105"/>
                    <a:pt x="346" y="89"/>
                    <a:pt x="333" y="82"/>
                  </a:cubicBezTo>
                  <a:lnTo>
                    <a:pt x="188" y="3"/>
                  </a:lnTo>
                  <a:cubicBezTo>
                    <a:pt x="188" y="3"/>
                    <a:pt x="188" y="3"/>
                    <a:pt x="187" y="3"/>
                  </a:cubicBezTo>
                  <a:cubicBezTo>
                    <a:pt x="187" y="3"/>
                    <a:pt x="187" y="2"/>
                    <a:pt x="186" y="2"/>
                  </a:cubicBezTo>
                  <a:cubicBezTo>
                    <a:pt x="185" y="2"/>
                    <a:pt x="185" y="2"/>
                    <a:pt x="184" y="1"/>
                  </a:cubicBezTo>
                  <a:cubicBezTo>
                    <a:pt x="183" y="1"/>
                    <a:pt x="183" y="1"/>
                    <a:pt x="183" y="1"/>
                  </a:cubicBezTo>
                  <a:cubicBezTo>
                    <a:pt x="182" y="1"/>
                    <a:pt x="182" y="1"/>
                    <a:pt x="181" y="0"/>
                  </a:cubicBezTo>
                  <a:cubicBezTo>
                    <a:pt x="181" y="0"/>
                    <a:pt x="180" y="0"/>
                    <a:pt x="179" y="0"/>
                  </a:cubicBezTo>
                  <a:cubicBezTo>
                    <a:pt x="178" y="0"/>
                    <a:pt x="178" y="0"/>
                    <a:pt x="177" y="0"/>
                  </a:cubicBezTo>
                  <a:cubicBezTo>
                    <a:pt x="177" y="0"/>
                    <a:pt x="177" y="0"/>
                    <a:pt x="176" y="0"/>
                  </a:cubicBezTo>
                  <a:cubicBezTo>
                    <a:pt x="176" y="0"/>
                    <a:pt x="175" y="0"/>
                    <a:pt x="175" y="0"/>
                  </a:cubicBezTo>
                  <a:cubicBezTo>
                    <a:pt x="175" y="0"/>
                    <a:pt x="174" y="0"/>
                    <a:pt x="174" y="0"/>
                  </a:cubicBezTo>
                  <a:cubicBezTo>
                    <a:pt x="173" y="0"/>
                    <a:pt x="173" y="0"/>
                    <a:pt x="172" y="0"/>
                  </a:cubicBezTo>
                  <a:cubicBezTo>
                    <a:pt x="172" y="0"/>
                    <a:pt x="171" y="0"/>
                    <a:pt x="171" y="0"/>
                  </a:cubicBezTo>
                  <a:cubicBezTo>
                    <a:pt x="170" y="0"/>
                    <a:pt x="169" y="0"/>
                    <a:pt x="168" y="0"/>
                  </a:cubicBezTo>
                  <a:cubicBezTo>
                    <a:pt x="168" y="1"/>
                    <a:pt x="168" y="1"/>
                    <a:pt x="167" y="1"/>
                  </a:cubicBezTo>
                  <a:cubicBezTo>
                    <a:pt x="167" y="1"/>
                    <a:pt x="166" y="1"/>
                    <a:pt x="166" y="1"/>
                  </a:cubicBezTo>
                  <a:cubicBezTo>
                    <a:pt x="165" y="2"/>
                    <a:pt x="164" y="2"/>
                    <a:pt x="164" y="2"/>
                  </a:cubicBezTo>
                  <a:cubicBezTo>
                    <a:pt x="163" y="2"/>
                    <a:pt x="163" y="3"/>
                    <a:pt x="162" y="3"/>
                  </a:cubicBezTo>
                  <a:cubicBezTo>
                    <a:pt x="162" y="3"/>
                    <a:pt x="162" y="3"/>
                    <a:pt x="162" y="3"/>
                  </a:cubicBezTo>
                  <a:lnTo>
                    <a:pt x="17" y="82"/>
                  </a:lnTo>
                  <a:cubicBezTo>
                    <a:pt x="4" y="89"/>
                    <a:pt x="0" y="105"/>
                    <a:pt x="7" y="118"/>
                  </a:cubicBezTo>
                  <a:cubicBezTo>
                    <a:pt x="11" y="127"/>
                    <a:pt x="21" y="132"/>
                    <a:pt x="30" y="132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7" name="Freeform 71">
              <a:extLst>
                <a:ext uri="{FF2B5EF4-FFF2-40B4-BE49-F238E27FC236}">
                  <a16:creationId xmlns:a16="http://schemas.microsoft.com/office/drawing/2014/main" id="{68522B88-C70E-18EA-D099-9D5CAA7B441B}"/>
                </a:ext>
              </a:extLst>
            </p:cNvPr>
            <p:cNvSpPr>
              <a:spLocks/>
            </p:cNvSpPr>
            <p:nvPr/>
          </p:nvSpPr>
          <p:spPr bwMode="auto">
            <a:xfrm>
              <a:off x="5899150" y="1014413"/>
              <a:ext cx="139700" cy="92075"/>
            </a:xfrm>
            <a:custGeom>
              <a:avLst/>
              <a:gdLst>
                <a:gd name="T0" fmla="*/ 183 w 324"/>
                <a:gd name="T1" fmla="*/ 167 h 217"/>
                <a:gd name="T2" fmla="*/ 183 w 324"/>
                <a:gd name="T3" fmla="*/ 167 h 217"/>
                <a:gd name="T4" fmla="*/ 129 w 324"/>
                <a:gd name="T5" fmla="*/ 137 h 217"/>
                <a:gd name="T6" fmla="*/ 270 w 324"/>
                <a:gd name="T7" fmla="*/ 137 h 217"/>
                <a:gd name="T8" fmla="*/ 270 w 324"/>
                <a:gd name="T9" fmla="*/ 176 h 217"/>
                <a:gd name="T10" fmla="*/ 324 w 324"/>
                <a:gd name="T11" fmla="*/ 176 h 217"/>
                <a:gd name="T12" fmla="*/ 324 w 324"/>
                <a:gd name="T13" fmla="*/ 110 h 217"/>
                <a:gd name="T14" fmla="*/ 297 w 324"/>
                <a:gd name="T15" fmla="*/ 84 h 217"/>
                <a:gd name="T16" fmla="*/ 129 w 324"/>
                <a:gd name="T17" fmla="*/ 84 h 217"/>
                <a:gd name="T18" fmla="*/ 183 w 324"/>
                <a:gd name="T19" fmla="*/ 54 h 217"/>
                <a:gd name="T20" fmla="*/ 193 w 324"/>
                <a:gd name="T21" fmla="*/ 18 h 217"/>
                <a:gd name="T22" fmla="*/ 157 w 324"/>
                <a:gd name="T23" fmla="*/ 7 h 217"/>
                <a:gd name="T24" fmla="*/ 13 w 324"/>
                <a:gd name="T25" fmla="*/ 87 h 217"/>
                <a:gd name="T26" fmla="*/ 13 w 324"/>
                <a:gd name="T27" fmla="*/ 88 h 217"/>
                <a:gd name="T28" fmla="*/ 11 w 324"/>
                <a:gd name="T29" fmla="*/ 89 h 217"/>
                <a:gd name="T30" fmla="*/ 9 w 324"/>
                <a:gd name="T31" fmla="*/ 90 h 217"/>
                <a:gd name="T32" fmla="*/ 8 w 324"/>
                <a:gd name="T33" fmla="*/ 91 h 217"/>
                <a:gd name="T34" fmla="*/ 7 w 324"/>
                <a:gd name="T35" fmla="*/ 92 h 217"/>
                <a:gd name="T36" fmla="*/ 6 w 324"/>
                <a:gd name="T37" fmla="*/ 93 h 217"/>
                <a:gd name="T38" fmla="*/ 5 w 324"/>
                <a:gd name="T39" fmla="*/ 95 h 217"/>
                <a:gd name="T40" fmla="*/ 4 w 324"/>
                <a:gd name="T41" fmla="*/ 96 h 217"/>
                <a:gd name="T42" fmla="*/ 3 w 324"/>
                <a:gd name="T43" fmla="*/ 97 h 217"/>
                <a:gd name="T44" fmla="*/ 3 w 324"/>
                <a:gd name="T45" fmla="*/ 98 h 217"/>
                <a:gd name="T46" fmla="*/ 2 w 324"/>
                <a:gd name="T47" fmla="*/ 99 h 217"/>
                <a:gd name="T48" fmla="*/ 1 w 324"/>
                <a:gd name="T49" fmla="*/ 101 h 217"/>
                <a:gd name="T50" fmla="*/ 1 w 324"/>
                <a:gd name="T51" fmla="*/ 103 h 217"/>
                <a:gd name="T52" fmla="*/ 1 w 324"/>
                <a:gd name="T53" fmla="*/ 104 h 217"/>
                <a:gd name="T54" fmla="*/ 0 w 324"/>
                <a:gd name="T55" fmla="*/ 106 h 217"/>
                <a:gd name="T56" fmla="*/ 0 w 324"/>
                <a:gd name="T57" fmla="*/ 108 h 217"/>
                <a:gd name="T58" fmla="*/ 0 w 324"/>
                <a:gd name="T59" fmla="*/ 109 h 217"/>
                <a:gd name="T60" fmla="*/ 0 w 324"/>
                <a:gd name="T61" fmla="*/ 110 h 217"/>
                <a:gd name="T62" fmla="*/ 0 w 324"/>
                <a:gd name="T63" fmla="*/ 111 h 217"/>
                <a:gd name="T64" fmla="*/ 0 w 324"/>
                <a:gd name="T65" fmla="*/ 113 h 217"/>
                <a:gd name="T66" fmla="*/ 0 w 324"/>
                <a:gd name="T67" fmla="*/ 115 h 217"/>
                <a:gd name="T68" fmla="*/ 1 w 324"/>
                <a:gd name="T69" fmla="*/ 117 h 217"/>
                <a:gd name="T70" fmla="*/ 1 w 324"/>
                <a:gd name="T71" fmla="*/ 118 h 217"/>
                <a:gd name="T72" fmla="*/ 1 w 324"/>
                <a:gd name="T73" fmla="*/ 119 h 217"/>
                <a:gd name="T74" fmla="*/ 2 w 324"/>
                <a:gd name="T75" fmla="*/ 122 h 217"/>
                <a:gd name="T76" fmla="*/ 3 w 324"/>
                <a:gd name="T77" fmla="*/ 123 h 217"/>
                <a:gd name="T78" fmla="*/ 3 w 324"/>
                <a:gd name="T79" fmla="*/ 123 h 217"/>
                <a:gd name="T80" fmla="*/ 4 w 324"/>
                <a:gd name="T81" fmla="*/ 124 h 217"/>
                <a:gd name="T82" fmla="*/ 5 w 324"/>
                <a:gd name="T83" fmla="*/ 126 h 217"/>
                <a:gd name="T84" fmla="*/ 7 w 324"/>
                <a:gd name="T85" fmla="*/ 128 h 217"/>
                <a:gd name="T86" fmla="*/ 7 w 324"/>
                <a:gd name="T87" fmla="*/ 129 h 217"/>
                <a:gd name="T88" fmla="*/ 8 w 324"/>
                <a:gd name="T89" fmla="*/ 129 h 217"/>
                <a:gd name="T90" fmla="*/ 8 w 324"/>
                <a:gd name="T91" fmla="*/ 130 h 217"/>
                <a:gd name="T92" fmla="*/ 10 w 324"/>
                <a:gd name="T93" fmla="*/ 131 h 217"/>
                <a:gd name="T94" fmla="*/ 12 w 324"/>
                <a:gd name="T95" fmla="*/ 133 h 217"/>
                <a:gd name="T96" fmla="*/ 13 w 324"/>
                <a:gd name="T97" fmla="*/ 134 h 217"/>
                <a:gd name="T98" fmla="*/ 13 w 324"/>
                <a:gd name="T99" fmla="*/ 134 h 217"/>
                <a:gd name="T100" fmla="*/ 157 w 324"/>
                <a:gd name="T101" fmla="*/ 213 h 217"/>
                <a:gd name="T102" fmla="*/ 170 w 324"/>
                <a:gd name="T103" fmla="*/ 217 h 217"/>
                <a:gd name="T104" fmla="*/ 193 w 324"/>
                <a:gd name="T105" fmla="*/ 203 h 217"/>
                <a:gd name="T106" fmla="*/ 183 w 324"/>
                <a:gd name="T107" fmla="*/ 167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183" y="167"/>
                  </a:moveTo>
                  <a:lnTo>
                    <a:pt x="183" y="167"/>
                  </a:lnTo>
                  <a:lnTo>
                    <a:pt x="129" y="137"/>
                  </a:lnTo>
                  <a:lnTo>
                    <a:pt x="270" y="137"/>
                  </a:lnTo>
                  <a:lnTo>
                    <a:pt x="270" y="176"/>
                  </a:lnTo>
                  <a:lnTo>
                    <a:pt x="324" y="176"/>
                  </a:lnTo>
                  <a:lnTo>
                    <a:pt x="324" y="110"/>
                  </a:lnTo>
                  <a:cubicBezTo>
                    <a:pt x="324" y="96"/>
                    <a:pt x="312" y="84"/>
                    <a:pt x="297" y="84"/>
                  </a:cubicBezTo>
                  <a:lnTo>
                    <a:pt x="129" y="84"/>
                  </a:lnTo>
                  <a:lnTo>
                    <a:pt x="183" y="54"/>
                  </a:lnTo>
                  <a:cubicBezTo>
                    <a:pt x="196" y="47"/>
                    <a:pt x="200" y="30"/>
                    <a:pt x="193" y="18"/>
                  </a:cubicBezTo>
                  <a:cubicBezTo>
                    <a:pt x="186" y="5"/>
                    <a:pt x="170" y="0"/>
                    <a:pt x="157" y="7"/>
                  </a:cubicBezTo>
                  <a:lnTo>
                    <a:pt x="13" y="87"/>
                  </a:lnTo>
                  <a:cubicBezTo>
                    <a:pt x="13" y="87"/>
                    <a:pt x="13" y="87"/>
                    <a:pt x="13" y="88"/>
                  </a:cubicBezTo>
                  <a:cubicBezTo>
                    <a:pt x="12" y="88"/>
                    <a:pt x="11" y="88"/>
                    <a:pt x="11" y="89"/>
                  </a:cubicBezTo>
                  <a:cubicBezTo>
                    <a:pt x="10" y="89"/>
                    <a:pt x="10" y="89"/>
                    <a:pt x="9" y="90"/>
                  </a:cubicBezTo>
                  <a:cubicBezTo>
                    <a:pt x="9" y="90"/>
                    <a:pt x="9" y="91"/>
                    <a:pt x="8" y="91"/>
                  </a:cubicBezTo>
                  <a:cubicBezTo>
                    <a:pt x="8" y="91"/>
                    <a:pt x="7" y="92"/>
                    <a:pt x="7" y="92"/>
                  </a:cubicBezTo>
                  <a:cubicBezTo>
                    <a:pt x="7" y="93"/>
                    <a:pt x="6" y="93"/>
                    <a:pt x="6" y="93"/>
                  </a:cubicBezTo>
                  <a:cubicBezTo>
                    <a:pt x="5" y="94"/>
                    <a:pt x="5" y="94"/>
                    <a:pt x="5" y="95"/>
                  </a:cubicBezTo>
                  <a:cubicBezTo>
                    <a:pt x="4" y="95"/>
                    <a:pt x="4" y="96"/>
                    <a:pt x="4" y="96"/>
                  </a:cubicBezTo>
                  <a:cubicBezTo>
                    <a:pt x="4" y="97"/>
                    <a:pt x="3" y="97"/>
                    <a:pt x="3" y="97"/>
                  </a:cubicBezTo>
                  <a:cubicBezTo>
                    <a:pt x="3" y="98"/>
                    <a:pt x="3" y="98"/>
                    <a:pt x="3" y="98"/>
                  </a:cubicBezTo>
                  <a:cubicBezTo>
                    <a:pt x="3" y="98"/>
                    <a:pt x="2" y="99"/>
                    <a:pt x="2" y="99"/>
                  </a:cubicBezTo>
                  <a:cubicBezTo>
                    <a:pt x="2" y="100"/>
                    <a:pt x="2" y="101"/>
                    <a:pt x="1" y="101"/>
                  </a:cubicBezTo>
                  <a:cubicBezTo>
                    <a:pt x="1" y="102"/>
                    <a:pt x="1" y="102"/>
                    <a:pt x="1" y="103"/>
                  </a:cubicBezTo>
                  <a:cubicBezTo>
                    <a:pt x="1" y="103"/>
                    <a:pt x="1" y="104"/>
                    <a:pt x="1" y="104"/>
                  </a:cubicBezTo>
                  <a:cubicBezTo>
                    <a:pt x="0" y="105"/>
                    <a:pt x="0" y="105"/>
                    <a:pt x="0" y="106"/>
                  </a:cubicBezTo>
                  <a:cubicBezTo>
                    <a:pt x="0" y="107"/>
                    <a:pt x="0" y="107"/>
                    <a:pt x="0" y="108"/>
                  </a:cubicBezTo>
                  <a:cubicBezTo>
                    <a:pt x="0" y="108"/>
                    <a:pt x="0" y="109"/>
                    <a:pt x="0" y="109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0" y="111"/>
                    <a:pt x="0" y="111"/>
                    <a:pt x="0" y="111"/>
                  </a:cubicBezTo>
                  <a:cubicBezTo>
                    <a:pt x="0" y="112"/>
                    <a:pt x="0" y="112"/>
                    <a:pt x="0" y="113"/>
                  </a:cubicBezTo>
                  <a:cubicBezTo>
                    <a:pt x="0" y="113"/>
                    <a:pt x="0" y="114"/>
                    <a:pt x="0" y="115"/>
                  </a:cubicBezTo>
                  <a:cubicBezTo>
                    <a:pt x="0" y="115"/>
                    <a:pt x="0" y="116"/>
                    <a:pt x="1" y="117"/>
                  </a:cubicBezTo>
                  <a:cubicBezTo>
                    <a:pt x="1" y="117"/>
                    <a:pt x="1" y="118"/>
                    <a:pt x="1" y="118"/>
                  </a:cubicBezTo>
                  <a:cubicBezTo>
                    <a:pt x="1" y="119"/>
                    <a:pt x="1" y="119"/>
                    <a:pt x="1" y="119"/>
                  </a:cubicBezTo>
                  <a:cubicBezTo>
                    <a:pt x="2" y="120"/>
                    <a:pt x="2" y="121"/>
                    <a:pt x="2" y="122"/>
                  </a:cubicBezTo>
                  <a:cubicBezTo>
                    <a:pt x="2" y="122"/>
                    <a:pt x="3" y="122"/>
                    <a:pt x="3" y="123"/>
                  </a:cubicBezTo>
                  <a:cubicBezTo>
                    <a:pt x="3" y="123"/>
                    <a:pt x="3" y="123"/>
                    <a:pt x="3" y="123"/>
                  </a:cubicBezTo>
                  <a:cubicBezTo>
                    <a:pt x="3" y="124"/>
                    <a:pt x="3" y="124"/>
                    <a:pt x="4" y="124"/>
                  </a:cubicBezTo>
                  <a:cubicBezTo>
                    <a:pt x="4" y="125"/>
                    <a:pt x="4" y="125"/>
                    <a:pt x="5" y="126"/>
                  </a:cubicBezTo>
                  <a:cubicBezTo>
                    <a:pt x="5" y="127"/>
                    <a:pt x="6" y="127"/>
                    <a:pt x="7" y="128"/>
                  </a:cubicBezTo>
                  <a:cubicBezTo>
                    <a:pt x="7" y="128"/>
                    <a:pt x="7" y="129"/>
                    <a:pt x="7" y="129"/>
                  </a:cubicBezTo>
                  <a:cubicBezTo>
                    <a:pt x="7" y="129"/>
                    <a:pt x="7" y="129"/>
                    <a:pt x="8" y="129"/>
                  </a:cubicBezTo>
                  <a:cubicBezTo>
                    <a:pt x="8" y="129"/>
                    <a:pt x="8" y="130"/>
                    <a:pt x="8" y="130"/>
                  </a:cubicBezTo>
                  <a:cubicBezTo>
                    <a:pt x="9" y="130"/>
                    <a:pt x="10" y="131"/>
                    <a:pt x="10" y="131"/>
                  </a:cubicBezTo>
                  <a:cubicBezTo>
                    <a:pt x="11" y="132"/>
                    <a:pt x="12" y="133"/>
                    <a:pt x="12" y="133"/>
                  </a:cubicBezTo>
                  <a:cubicBezTo>
                    <a:pt x="13" y="133"/>
                    <a:pt x="13" y="133"/>
                    <a:pt x="13" y="134"/>
                  </a:cubicBezTo>
                  <a:cubicBezTo>
                    <a:pt x="13" y="134"/>
                    <a:pt x="13" y="134"/>
                    <a:pt x="13" y="134"/>
                  </a:cubicBezTo>
                  <a:lnTo>
                    <a:pt x="157" y="213"/>
                  </a:lnTo>
                  <a:cubicBezTo>
                    <a:pt x="161" y="216"/>
                    <a:pt x="165" y="217"/>
                    <a:pt x="170" y="217"/>
                  </a:cubicBezTo>
                  <a:cubicBezTo>
                    <a:pt x="179" y="217"/>
                    <a:pt x="188" y="212"/>
                    <a:pt x="193" y="203"/>
                  </a:cubicBezTo>
                  <a:cubicBezTo>
                    <a:pt x="200" y="190"/>
                    <a:pt x="196" y="174"/>
                    <a:pt x="183" y="167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8" name="Freeform 72">
              <a:extLst>
                <a:ext uri="{FF2B5EF4-FFF2-40B4-BE49-F238E27FC236}">
                  <a16:creationId xmlns:a16="http://schemas.microsoft.com/office/drawing/2014/main" id="{9C1197FF-9F6B-C173-48E2-6FD60EDA102D}"/>
                </a:ext>
              </a:extLst>
            </p:cNvPr>
            <p:cNvSpPr>
              <a:spLocks/>
            </p:cNvSpPr>
            <p:nvPr/>
          </p:nvSpPr>
          <p:spPr bwMode="auto">
            <a:xfrm>
              <a:off x="6121400" y="1012825"/>
              <a:ext cx="139700" cy="93663"/>
            </a:xfrm>
            <a:custGeom>
              <a:avLst/>
              <a:gdLst>
                <a:gd name="T0" fmla="*/ 324 w 324"/>
                <a:gd name="T1" fmla="*/ 109 h 217"/>
                <a:gd name="T2" fmla="*/ 324 w 324"/>
                <a:gd name="T3" fmla="*/ 109 h 217"/>
                <a:gd name="T4" fmla="*/ 324 w 324"/>
                <a:gd name="T5" fmla="*/ 108 h 217"/>
                <a:gd name="T6" fmla="*/ 324 w 324"/>
                <a:gd name="T7" fmla="*/ 106 h 217"/>
                <a:gd name="T8" fmla="*/ 323 w 324"/>
                <a:gd name="T9" fmla="*/ 104 h 217"/>
                <a:gd name="T10" fmla="*/ 323 w 324"/>
                <a:gd name="T11" fmla="*/ 103 h 217"/>
                <a:gd name="T12" fmla="*/ 322 w 324"/>
                <a:gd name="T13" fmla="*/ 101 h 217"/>
                <a:gd name="T14" fmla="*/ 321 w 324"/>
                <a:gd name="T15" fmla="*/ 99 h 217"/>
                <a:gd name="T16" fmla="*/ 321 w 324"/>
                <a:gd name="T17" fmla="*/ 98 h 217"/>
                <a:gd name="T18" fmla="*/ 321 w 324"/>
                <a:gd name="T19" fmla="*/ 97 h 217"/>
                <a:gd name="T20" fmla="*/ 320 w 324"/>
                <a:gd name="T21" fmla="*/ 97 h 217"/>
                <a:gd name="T22" fmla="*/ 319 w 324"/>
                <a:gd name="T23" fmla="*/ 95 h 217"/>
                <a:gd name="T24" fmla="*/ 318 w 324"/>
                <a:gd name="T25" fmla="*/ 94 h 217"/>
                <a:gd name="T26" fmla="*/ 317 w 324"/>
                <a:gd name="T27" fmla="*/ 92 h 217"/>
                <a:gd name="T28" fmla="*/ 315 w 324"/>
                <a:gd name="T29" fmla="*/ 91 h 217"/>
                <a:gd name="T30" fmla="*/ 314 w 324"/>
                <a:gd name="T31" fmla="*/ 90 h 217"/>
                <a:gd name="T32" fmla="*/ 313 w 324"/>
                <a:gd name="T33" fmla="*/ 89 h 217"/>
                <a:gd name="T34" fmla="*/ 311 w 324"/>
                <a:gd name="T35" fmla="*/ 88 h 217"/>
                <a:gd name="T36" fmla="*/ 310 w 324"/>
                <a:gd name="T37" fmla="*/ 87 h 217"/>
                <a:gd name="T38" fmla="*/ 167 w 324"/>
                <a:gd name="T39" fmla="*/ 7 h 217"/>
                <a:gd name="T40" fmla="*/ 130 w 324"/>
                <a:gd name="T41" fmla="*/ 18 h 217"/>
                <a:gd name="T42" fmla="*/ 141 w 324"/>
                <a:gd name="T43" fmla="*/ 54 h 217"/>
                <a:gd name="T44" fmla="*/ 194 w 324"/>
                <a:gd name="T45" fmla="*/ 84 h 217"/>
                <a:gd name="T46" fmla="*/ 53 w 324"/>
                <a:gd name="T47" fmla="*/ 84 h 217"/>
                <a:gd name="T48" fmla="*/ 53 w 324"/>
                <a:gd name="T49" fmla="*/ 43 h 217"/>
                <a:gd name="T50" fmla="*/ 0 w 324"/>
                <a:gd name="T51" fmla="*/ 43 h 217"/>
                <a:gd name="T52" fmla="*/ 0 w 324"/>
                <a:gd name="T53" fmla="*/ 110 h 217"/>
                <a:gd name="T54" fmla="*/ 27 w 324"/>
                <a:gd name="T55" fmla="*/ 137 h 217"/>
                <a:gd name="T56" fmla="*/ 194 w 324"/>
                <a:gd name="T57" fmla="*/ 137 h 217"/>
                <a:gd name="T58" fmla="*/ 141 w 324"/>
                <a:gd name="T59" fmla="*/ 167 h 217"/>
                <a:gd name="T60" fmla="*/ 130 w 324"/>
                <a:gd name="T61" fmla="*/ 203 h 217"/>
                <a:gd name="T62" fmla="*/ 154 w 324"/>
                <a:gd name="T63" fmla="*/ 217 h 217"/>
                <a:gd name="T64" fmla="*/ 167 w 324"/>
                <a:gd name="T65" fmla="*/ 214 h 217"/>
                <a:gd name="T66" fmla="*/ 310 w 324"/>
                <a:gd name="T67" fmla="*/ 134 h 217"/>
                <a:gd name="T68" fmla="*/ 310 w 324"/>
                <a:gd name="T69" fmla="*/ 134 h 217"/>
                <a:gd name="T70" fmla="*/ 311 w 324"/>
                <a:gd name="T71" fmla="*/ 133 h 217"/>
                <a:gd name="T72" fmla="*/ 313 w 324"/>
                <a:gd name="T73" fmla="*/ 132 h 217"/>
                <a:gd name="T74" fmla="*/ 315 w 324"/>
                <a:gd name="T75" fmla="*/ 130 h 217"/>
                <a:gd name="T76" fmla="*/ 316 w 324"/>
                <a:gd name="T77" fmla="*/ 129 h 217"/>
                <a:gd name="T78" fmla="*/ 316 w 324"/>
                <a:gd name="T79" fmla="*/ 129 h 217"/>
                <a:gd name="T80" fmla="*/ 317 w 324"/>
                <a:gd name="T81" fmla="*/ 128 h 217"/>
                <a:gd name="T82" fmla="*/ 319 w 324"/>
                <a:gd name="T83" fmla="*/ 126 h 217"/>
                <a:gd name="T84" fmla="*/ 320 w 324"/>
                <a:gd name="T85" fmla="*/ 124 h 217"/>
                <a:gd name="T86" fmla="*/ 321 w 324"/>
                <a:gd name="T87" fmla="*/ 123 h 217"/>
                <a:gd name="T88" fmla="*/ 321 w 324"/>
                <a:gd name="T89" fmla="*/ 123 h 217"/>
                <a:gd name="T90" fmla="*/ 321 w 324"/>
                <a:gd name="T91" fmla="*/ 122 h 217"/>
                <a:gd name="T92" fmla="*/ 322 w 324"/>
                <a:gd name="T93" fmla="*/ 120 h 217"/>
                <a:gd name="T94" fmla="*/ 323 w 324"/>
                <a:gd name="T95" fmla="*/ 118 h 217"/>
                <a:gd name="T96" fmla="*/ 323 w 324"/>
                <a:gd name="T97" fmla="*/ 117 h 217"/>
                <a:gd name="T98" fmla="*/ 324 w 324"/>
                <a:gd name="T99" fmla="*/ 115 h 217"/>
                <a:gd name="T100" fmla="*/ 324 w 324"/>
                <a:gd name="T101" fmla="*/ 113 h 217"/>
                <a:gd name="T102" fmla="*/ 324 w 324"/>
                <a:gd name="T103" fmla="*/ 111 h 217"/>
                <a:gd name="T104" fmla="*/ 324 w 324"/>
                <a:gd name="T105" fmla="*/ 110 h 217"/>
                <a:gd name="T106" fmla="*/ 324 w 324"/>
                <a:gd name="T107" fmla="*/ 109 h 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24" h="217">
                  <a:moveTo>
                    <a:pt x="324" y="109"/>
                  </a:moveTo>
                  <a:lnTo>
                    <a:pt x="324" y="109"/>
                  </a:lnTo>
                  <a:cubicBezTo>
                    <a:pt x="324" y="109"/>
                    <a:pt x="324" y="108"/>
                    <a:pt x="324" y="108"/>
                  </a:cubicBezTo>
                  <a:cubicBezTo>
                    <a:pt x="324" y="107"/>
                    <a:pt x="324" y="107"/>
                    <a:pt x="324" y="106"/>
                  </a:cubicBezTo>
                  <a:cubicBezTo>
                    <a:pt x="323" y="106"/>
                    <a:pt x="323" y="105"/>
                    <a:pt x="323" y="104"/>
                  </a:cubicBezTo>
                  <a:cubicBezTo>
                    <a:pt x="323" y="104"/>
                    <a:pt x="323" y="103"/>
                    <a:pt x="323" y="103"/>
                  </a:cubicBezTo>
                  <a:cubicBezTo>
                    <a:pt x="323" y="102"/>
                    <a:pt x="322" y="102"/>
                    <a:pt x="322" y="101"/>
                  </a:cubicBezTo>
                  <a:cubicBezTo>
                    <a:pt x="322" y="101"/>
                    <a:pt x="322" y="100"/>
                    <a:pt x="321" y="99"/>
                  </a:cubicBezTo>
                  <a:cubicBezTo>
                    <a:pt x="321" y="99"/>
                    <a:pt x="321" y="98"/>
                    <a:pt x="321" y="98"/>
                  </a:cubicBezTo>
                  <a:cubicBezTo>
                    <a:pt x="321" y="98"/>
                    <a:pt x="321" y="98"/>
                    <a:pt x="321" y="97"/>
                  </a:cubicBezTo>
                  <a:cubicBezTo>
                    <a:pt x="320" y="97"/>
                    <a:pt x="320" y="97"/>
                    <a:pt x="320" y="97"/>
                  </a:cubicBezTo>
                  <a:cubicBezTo>
                    <a:pt x="320" y="96"/>
                    <a:pt x="319" y="95"/>
                    <a:pt x="319" y="95"/>
                  </a:cubicBezTo>
                  <a:cubicBezTo>
                    <a:pt x="319" y="94"/>
                    <a:pt x="318" y="94"/>
                    <a:pt x="318" y="94"/>
                  </a:cubicBezTo>
                  <a:cubicBezTo>
                    <a:pt x="317" y="93"/>
                    <a:pt x="317" y="93"/>
                    <a:pt x="317" y="92"/>
                  </a:cubicBezTo>
                  <a:cubicBezTo>
                    <a:pt x="316" y="92"/>
                    <a:pt x="316" y="91"/>
                    <a:pt x="315" y="91"/>
                  </a:cubicBezTo>
                  <a:cubicBezTo>
                    <a:pt x="315" y="91"/>
                    <a:pt x="315" y="90"/>
                    <a:pt x="314" y="90"/>
                  </a:cubicBezTo>
                  <a:cubicBezTo>
                    <a:pt x="314" y="90"/>
                    <a:pt x="313" y="89"/>
                    <a:pt x="313" y="89"/>
                  </a:cubicBezTo>
                  <a:cubicBezTo>
                    <a:pt x="312" y="89"/>
                    <a:pt x="312" y="88"/>
                    <a:pt x="311" y="88"/>
                  </a:cubicBezTo>
                  <a:cubicBezTo>
                    <a:pt x="311" y="88"/>
                    <a:pt x="311" y="87"/>
                    <a:pt x="310" y="87"/>
                  </a:cubicBezTo>
                  <a:lnTo>
                    <a:pt x="167" y="7"/>
                  </a:lnTo>
                  <a:cubicBezTo>
                    <a:pt x="154" y="0"/>
                    <a:pt x="138" y="5"/>
                    <a:pt x="130" y="18"/>
                  </a:cubicBezTo>
                  <a:cubicBezTo>
                    <a:pt x="123" y="31"/>
                    <a:pt x="128" y="47"/>
                    <a:pt x="141" y="54"/>
                  </a:cubicBezTo>
                  <a:lnTo>
                    <a:pt x="194" y="84"/>
                  </a:lnTo>
                  <a:lnTo>
                    <a:pt x="53" y="84"/>
                  </a:lnTo>
                  <a:lnTo>
                    <a:pt x="53" y="43"/>
                  </a:lnTo>
                  <a:lnTo>
                    <a:pt x="0" y="43"/>
                  </a:lnTo>
                  <a:lnTo>
                    <a:pt x="0" y="110"/>
                  </a:lnTo>
                  <a:cubicBezTo>
                    <a:pt x="0" y="125"/>
                    <a:pt x="12" y="137"/>
                    <a:pt x="27" y="137"/>
                  </a:cubicBezTo>
                  <a:lnTo>
                    <a:pt x="194" y="137"/>
                  </a:lnTo>
                  <a:lnTo>
                    <a:pt x="141" y="167"/>
                  </a:lnTo>
                  <a:cubicBezTo>
                    <a:pt x="128" y="174"/>
                    <a:pt x="123" y="190"/>
                    <a:pt x="130" y="203"/>
                  </a:cubicBezTo>
                  <a:cubicBezTo>
                    <a:pt x="135" y="212"/>
                    <a:pt x="144" y="217"/>
                    <a:pt x="154" y="217"/>
                  </a:cubicBezTo>
                  <a:cubicBezTo>
                    <a:pt x="158" y="217"/>
                    <a:pt x="163" y="216"/>
                    <a:pt x="167" y="214"/>
                  </a:cubicBezTo>
                  <a:lnTo>
                    <a:pt x="310" y="134"/>
                  </a:lnTo>
                  <a:cubicBezTo>
                    <a:pt x="310" y="134"/>
                    <a:pt x="310" y="134"/>
                    <a:pt x="310" y="134"/>
                  </a:cubicBezTo>
                  <a:cubicBezTo>
                    <a:pt x="311" y="133"/>
                    <a:pt x="311" y="133"/>
                    <a:pt x="311" y="133"/>
                  </a:cubicBezTo>
                  <a:cubicBezTo>
                    <a:pt x="312" y="133"/>
                    <a:pt x="313" y="132"/>
                    <a:pt x="313" y="132"/>
                  </a:cubicBezTo>
                  <a:cubicBezTo>
                    <a:pt x="314" y="131"/>
                    <a:pt x="315" y="130"/>
                    <a:pt x="315" y="130"/>
                  </a:cubicBezTo>
                  <a:cubicBezTo>
                    <a:pt x="316" y="130"/>
                    <a:pt x="316" y="130"/>
                    <a:pt x="316" y="129"/>
                  </a:cubicBezTo>
                  <a:cubicBezTo>
                    <a:pt x="316" y="129"/>
                    <a:pt x="316" y="129"/>
                    <a:pt x="316" y="129"/>
                  </a:cubicBezTo>
                  <a:cubicBezTo>
                    <a:pt x="317" y="129"/>
                    <a:pt x="317" y="128"/>
                    <a:pt x="317" y="128"/>
                  </a:cubicBezTo>
                  <a:cubicBezTo>
                    <a:pt x="318" y="127"/>
                    <a:pt x="318" y="127"/>
                    <a:pt x="319" y="126"/>
                  </a:cubicBezTo>
                  <a:cubicBezTo>
                    <a:pt x="319" y="125"/>
                    <a:pt x="320" y="125"/>
                    <a:pt x="320" y="124"/>
                  </a:cubicBezTo>
                  <a:cubicBezTo>
                    <a:pt x="320" y="124"/>
                    <a:pt x="320" y="124"/>
                    <a:pt x="321" y="123"/>
                  </a:cubicBezTo>
                  <a:cubicBezTo>
                    <a:pt x="321" y="123"/>
                    <a:pt x="321" y="123"/>
                    <a:pt x="321" y="123"/>
                  </a:cubicBezTo>
                  <a:cubicBezTo>
                    <a:pt x="321" y="123"/>
                    <a:pt x="321" y="122"/>
                    <a:pt x="321" y="122"/>
                  </a:cubicBezTo>
                  <a:cubicBezTo>
                    <a:pt x="322" y="121"/>
                    <a:pt x="322" y="120"/>
                    <a:pt x="322" y="120"/>
                  </a:cubicBezTo>
                  <a:cubicBezTo>
                    <a:pt x="322" y="119"/>
                    <a:pt x="323" y="119"/>
                    <a:pt x="323" y="118"/>
                  </a:cubicBezTo>
                  <a:cubicBezTo>
                    <a:pt x="323" y="118"/>
                    <a:pt x="323" y="117"/>
                    <a:pt x="323" y="117"/>
                  </a:cubicBezTo>
                  <a:cubicBezTo>
                    <a:pt x="323" y="116"/>
                    <a:pt x="323" y="115"/>
                    <a:pt x="324" y="115"/>
                  </a:cubicBezTo>
                  <a:cubicBezTo>
                    <a:pt x="324" y="114"/>
                    <a:pt x="324" y="114"/>
                    <a:pt x="324" y="113"/>
                  </a:cubicBezTo>
                  <a:cubicBezTo>
                    <a:pt x="324" y="112"/>
                    <a:pt x="324" y="112"/>
                    <a:pt x="324" y="111"/>
                  </a:cubicBezTo>
                  <a:cubicBezTo>
                    <a:pt x="324" y="111"/>
                    <a:pt x="324" y="111"/>
                    <a:pt x="324" y="110"/>
                  </a:cubicBezTo>
                  <a:cubicBezTo>
                    <a:pt x="324" y="110"/>
                    <a:pt x="324" y="110"/>
                    <a:pt x="324" y="109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  <p:sp>
          <p:nvSpPr>
            <p:cNvPr id="9" name="Freeform 73">
              <a:extLst>
                <a:ext uri="{FF2B5EF4-FFF2-40B4-BE49-F238E27FC236}">
                  <a16:creationId xmlns:a16="http://schemas.microsoft.com/office/drawing/2014/main" id="{B3729559-81D4-6465-6D75-C1C44017A4CA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811838" y="914400"/>
              <a:ext cx="536574" cy="420688"/>
            </a:xfrm>
            <a:custGeom>
              <a:avLst/>
              <a:gdLst>
                <a:gd name="T0" fmla="*/ 620 w 1240"/>
                <a:gd name="T1" fmla="*/ 622 h 977"/>
                <a:gd name="T2" fmla="*/ 620 w 1240"/>
                <a:gd name="T3" fmla="*/ 622 h 977"/>
                <a:gd name="T4" fmla="*/ 66 w 1240"/>
                <a:gd name="T5" fmla="*/ 344 h 977"/>
                <a:gd name="T6" fmla="*/ 620 w 1240"/>
                <a:gd name="T7" fmla="*/ 65 h 977"/>
                <a:gd name="T8" fmla="*/ 1173 w 1240"/>
                <a:gd name="T9" fmla="*/ 344 h 977"/>
                <a:gd name="T10" fmla="*/ 620 w 1240"/>
                <a:gd name="T11" fmla="*/ 622 h 977"/>
                <a:gd name="T12" fmla="*/ 1240 w 1240"/>
                <a:gd name="T13" fmla="*/ 594 h 977"/>
                <a:gd name="T14" fmla="*/ 1240 w 1240"/>
                <a:gd name="T15" fmla="*/ 594 h 977"/>
                <a:gd name="T16" fmla="*/ 1240 w 1240"/>
                <a:gd name="T17" fmla="*/ 364 h 977"/>
                <a:gd name="T18" fmla="*/ 1240 w 1240"/>
                <a:gd name="T19" fmla="*/ 358 h 977"/>
                <a:gd name="T20" fmla="*/ 1240 w 1240"/>
                <a:gd name="T21" fmla="*/ 344 h 977"/>
                <a:gd name="T22" fmla="*/ 620 w 1240"/>
                <a:gd name="T23" fmla="*/ 0 h 977"/>
                <a:gd name="T24" fmla="*/ 0 w 1240"/>
                <a:gd name="T25" fmla="*/ 344 h 977"/>
                <a:gd name="T26" fmla="*/ 0 w 1240"/>
                <a:gd name="T27" fmla="*/ 358 h 977"/>
                <a:gd name="T28" fmla="*/ 0 w 1240"/>
                <a:gd name="T29" fmla="*/ 364 h 977"/>
                <a:gd name="T30" fmla="*/ 0 w 1240"/>
                <a:gd name="T31" fmla="*/ 594 h 977"/>
                <a:gd name="T32" fmla="*/ 442 w 1240"/>
                <a:gd name="T33" fmla="*/ 925 h 977"/>
                <a:gd name="T34" fmla="*/ 509 w 1240"/>
                <a:gd name="T35" fmla="*/ 977 h 977"/>
                <a:gd name="T36" fmla="*/ 579 w 1240"/>
                <a:gd name="T37" fmla="*/ 908 h 977"/>
                <a:gd name="T38" fmla="*/ 509 w 1240"/>
                <a:gd name="T39" fmla="*/ 839 h 977"/>
                <a:gd name="T40" fmla="*/ 459 w 1240"/>
                <a:gd name="T41" fmla="*/ 860 h 977"/>
                <a:gd name="T42" fmla="*/ 66 w 1240"/>
                <a:gd name="T43" fmla="*/ 594 h 977"/>
                <a:gd name="T44" fmla="*/ 66 w 1240"/>
                <a:gd name="T45" fmla="*/ 502 h 977"/>
                <a:gd name="T46" fmla="*/ 620 w 1240"/>
                <a:gd name="T47" fmla="*/ 689 h 977"/>
                <a:gd name="T48" fmla="*/ 1173 w 1240"/>
                <a:gd name="T49" fmla="*/ 502 h 977"/>
                <a:gd name="T50" fmla="*/ 1173 w 1240"/>
                <a:gd name="T51" fmla="*/ 594 h 977"/>
                <a:gd name="T52" fmla="*/ 773 w 1240"/>
                <a:gd name="T53" fmla="*/ 861 h 977"/>
                <a:gd name="T54" fmla="*/ 722 w 1240"/>
                <a:gd name="T55" fmla="*/ 839 h 977"/>
                <a:gd name="T56" fmla="*/ 653 w 1240"/>
                <a:gd name="T57" fmla="*/ 908 h 977"/>
                <a:gd name="T58" fmla="*/ 722 w 1240"/>
                <a:gd name="T59" fmla="*/ 977 h 977"/>
                <a:gd name="T60" fmla="*/ 789 w 1240"/>
                <a:gd name="T61" fmla="*/ 926 h 977"/>
                <a:gd name="T62" fmla="*/ 1240 w 1240"/>
                <a:gd name="T63" fmla="*/ 594 h 9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1240" h="977">
                  <a:moveTo>
                    <a:pt x="620" y="622"/>
                  </a:moveTo>
                  <a:lnTo>
                    <a:pt x="620" y="622"/>
                  </a:lnTo>
                  <a:cubicBezTo>
                    <a:pt x="320" y="622"/>
                    <a:pt x="66" y="495"/>
                    <a:pt x="66" y="344"/>
                  </a:cubicBezTo>
                  <a:cubicBezTo>
                    <a:pt x="66" y="193"/>
                    <a:pt x="320" y="65"/>
                    <a:pt x="620" y="65"/>
                  </a:cubicBezTo>
                  <a:cubicBezTo>
                    <a:pt x="920" y="65"/>
                    <a:pt x="1173" y="193"/>
                    <a:pt x="1173" y="344"/>
                  </a:cubicBezTo>
                  <a:cubicBezTo>
                    <a:pt x="1173" y="495"/>
                    <a:pt x="920" y="622"/>
                    <a:pt x="620" y="622"/>
                  </a:cubicBezTo>
                  <a:close/>
                  <a:moveTo>
                    <a:pt x="1240" y="594"/>
                  </a:moveTo>
                  <a:lnTo>
                    <a:pt x="1240" y="594"/>
                  </a:lnTo>
                  <a:lnTo>
                    <a:pt x="1240" y="364"/>
                  </a:lnTo>
                  <a:cubicBezTo>
                    <a:pt x="1240" y="362"/>
                    <a:pt x="1240" y="360"/>
                    <a:pt x="1240" y="358"/>
                  </a:cubicBezTo>
                  <a:cubicBezTo>
                    <a:pt x="1240" y="353"/>
                    <a:pt x="1240" y="348"/>
                    <a:pt x="1240" y="344"/>
                  </a:cubicBezTo>
                  <a:cubicBezTo>
                    <a:pt x="1240" y="150"/>
                    <a:pt x="968" y="0"/>
                    <a:pt x="620" y="0"/>
                  </a:cubicBezTo>
                  <a:cubicBezTo>
                    <a:pt x="272" y="0"/>
                    <a:pt x="0" y="150"/>
                    <a:pt x="0" y="344"/>
                  </a:cubicBezTo>
                  <a:cubicBezTo>
                    <a:pt x="0" y="348"/>
                    <a:pt x="0" y="353"/>
                    <a:pt x="0" y="358"/>
                  </a:cubicBezTo>
                  <a:cubicBezTo>
                    <a:pt x="0" y="360"/>
                    <a:pt x="0" y="362"/>
                    <a:pt x="0" y="364"/>
                  </a:cubicBezTo>
                  <a:lnTo>
                    <a:pt x="0" y="594"/>
                  </a:lnTo>
                  <a:cubicBezTo>
                    <a:pt x="0" y="749"/>
                    <a:pt x="182" y="882"/>
                    <a:pt x="442" y="925"/>
                  </a:cubicBezTo>
                  <a:cubicBezTo>
                    <a:pt x="450" y="955"/>
                    <a:pt x="477" y="977"/>
                    <a:pt x="509" y="977"/>
                  </a:cubicBezTo>
                  <a:cubicBezTo>
                    <a:pt x="548" y="977"/>
                    <a:pt x="579" y="946"/>
                    <a:pt x="579" y="908"/>
                  </a:cubicBezTo>
                  <a:cubicBezTo>
                    <a:pt x="579" y="870"/>
                    <a:pt x="548" y="839"/>
                    <a:pt x="509" y="839"/>
                  </a:cubicBezTo>
                  <a:cubicBezTo>
                    <a:pt x="490" y="839"/>
                    <a:pt x="472" y="847"/>
                    <a:pt x="459" y="860"/>
                  </a:cubicBezTo>
                  <a:cubicBezTo>
                    <a:pt x="231" y="824"/>
                    <a:pt x="66" y="715"/>
                    <a:pt x="66" y="594"/>
                  </a:cubicBezTo>
                  <a:lnTo>
                    <a:pt x="66" y="502"/>
                  </a:lnTo>
                  <a:cubicBezTo>
                    <a:pt x="168" y="613"/>
                    <a:pt x="375" y="689"/>
                    <a:pt x="620" y="689"/>
                  </a:cubicBezTo>
                  <a:cubicBezTo>
                    <a:pt x="865" y="689"/>
                    <a:pt x="1072" y="613"/>
                    <a:pt x="1173" y="502"/>
                  </a:cubicBezTo>
                  <a:lnTo>
                    <a:pt x="1173" y="594"/>
                  </a:lnTo>
                  <a:cubicBezTo>
                    <a:pt x="1173" y="717"/>
                    <a:pt x="1005" y="827"/>
                    <a:pt x="773" y="861"/>
                  </a:cubicBezTo>
                  <a:cubicBezTo>
                    <a:pt x="761" y="847"/>
                    <a:pt x="743" y="839"/>
                    <a:pt x="722" y="839"/>
                  </a:cubicBezTo>
                  <a:cubicBezTo>
                    <a:pt x="684" y="839"/>
                    <a:pt x="653" y="870"/>
                    <a:pt x="653" y="908"/>
                  </a:cubicBezTo>
                  <a:cubicBezTo>
                    <a:pt x="653" y="946"/>
                    <a:pt x="684" y="977"/>
                    <a:pt x="722" y="977"/>
                  </a:cubicBezTo>
                  <a:cubicBezTo>
                    <a:pt x="754" y="977"/>
                    <a:pt x="781" y="956"/>
                    <a:pt x="789" y="926"/>
                  </a:cubicBezTo>
                  <a:cubicBezTo>
                    <a:pt x="1054" y="885"/>
                    <a:pt x="1240" y="751"/>
                    <a:pt x="1240" y="594"/>
                  </a:cubicBezTo>
                  <a:close/>
                </a:path>
              </a:pathLst>
            </a:custGeom>
            <a:grpFill/>
            <a:ln w="0">
              <a:noFill/>
              <a:prstDash val="solid"/>
              <a:round/>
              <a:headEnd/>
              <a:tailEnd/>
            </a:ln>
          </p:spPr>
          <p:txBody>
            <a:bodyPr/>
            <a:lstStyle/>
            <a:p>
              <a:pPr defTabSz="511816">
                <a:defRPr/>
              </a:pPr>
              <a:endParaRPr lang="zh-CN" altLang="en-US"/>
            </a:p>
          </p:txBody>
        </p:sp>
      </p:grp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C6E51324-760C-8025-3448-0415119850D1}"/>
              </a:ext>
            </a:extLst>
          </p:cNvPr>
          <p:cNvCxnSpPr>
            <a:cxnSpLocks/>
            <a:stCxn id="350" idx="6"/>
            <a:endCxn id="9" idx="21"/>
          </p:cNvCxnSpPr>
          <p:nvPr/>
        </p:nvCxnSpPr>
        <p:spPr bwMode="auto">
          <a:xfrm flipV="1">
            <a:off x="7856037" y="961505"/>
            <a:ext cx="719065" cy="709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833AE47F-E06C-54F7-4D82-E4B1BC48AE99}"/>
              </a:ext>
            </a:extLst>
          </p:cNvPr>
          <p:cNvSpPr txBox="1"/>
          <p:nvPr/>
        </p:nvSpPr>
        <p:spPr>
          <a:xfrm>
            <a:off x="6952723" y="929047"/>
            <a:ext cx="453970" cy="20005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700" dirty="0"/>
              <a:t>主接口</a:t>
            </a:r>
            <a:endParaRPr lang="en-US" altLang="zh-CN" sz="700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1D635B8-2BF5-73C1-03A2-41AE70FDAF75}"/>
              </a:ext>
            </a:extLst>
          </p:cNvPr>
          <p:cNvSpPr txBox="1"/>
          <p:nvPr/>
        </p:nvSpPr>
        <p:spPr>
          <a:xfrm>
            <a:off x="9009020" y="957424"/>
            <a:ext cx="453970" cy="200055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sz="700" dirty="0"/>
              <a:t>主接口</a:t>
            </a:r>
            <a:endParaRPr lang="en-US" altLang="zh-CN" sz="700" dirty="0"/>
          </a:p>
        </p:txBody>
      </p:sp>
    </p:spTree>
    <p:extLst>
      <p:ext uri="{BB962C8B-B14F-4D97-AF65-F5344CB8AC3E}">
        <p14:creationId xmlns:p14="http://schemas.microsoft.com/office/powerpoint/2010/main" val="1161737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788541" cy="296330"/>
          </a:xfrm>
        </p:spPr>
        <p:txBody>
          <a:bodyPr/>
          <a:lstStyle/>
          <a:p>
            <a:r>
              <a:rPr lang="en-US" altLang="zh-CN" dirty="0">
                <a:latin typeface="+mn-lt"/>
                <a:ea typeface="+mn-ea"/>
                <a:cs typeface="+mn-ea"/>
                <a:sym typeface="+mn-lt"/>
              </a:rPr>
              <a:t>Page</a:t>
            </a:r>
            <a:fld id="{B77D227A-1AE4-4BCD-9973-754D0181BA73}" type="slidenum">
              <a:rPr lang="en-US" altLang="zh-CN" smtClean="0">
                <a:latin typeface="+mn-lt"/>
                <a:ea typeface="+mn-ea"/>
                <a:cs typeface="+mn-ea"/>
                <a:sym typeface="+mn-lt"/>
              </a:rPr>
              <a:pPr/>
              <a:t>34</a:t>
            </a:fld>
            <a:endParaRPr lang="en-US" altLang="zh-CN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0" y="43934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>
              <a:cs typeface="+mn-ea"/>
              <a:sym typeface="+mn-lt"/>
            </a:endParaRPr>
          </a:p>
        </p:txBody>
      </p:sp>
      <p:sp>
        <p:nvSpPr>
          <p:cNvPr id="14" name="内容占位符 9">
            <a:extLst>
              <a:ext uri="{FF2B5EF4-FFF2-40B4-BE49-F238E27FC236}">
                <a16:creationId xmlns:a16="http://schemas.microsoft.com/office/drawing/2014/main" id="{FABEEB46-42BD-087B-592C-6386C11C36A2}"/>
              </a:ext>
            </a:extLst>
          </p:cNvPr>
          <p:cNvSpPr txBox="1">
            <a:spLocks/>
          </p:cNvSpPr>
          <p:nvPr/>
        </p:nvSpPr>
        <p:spPr bwMode="auto">
          <a:xfrm>
            <a:off x="451944" y="1428915"/>
            <a:ext cx="10152994" cy="458300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80127" tIns="40065" rIns="80127" bIns="40065" numCol="1" anchor="t" anchorCtr="0" compatLnSpc="1">
            <a:prstTxWarp prst="textNoShape">
              <a:avLst/>
            </a:prstTxWarp>
          </a:bodyPr>
          <a:lstStyle>
            <a:lvl1pPr marL="301625" indent="-3016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defRPr sz="1800">
                <a:solidFill>
                  <a:schemeClr val="tx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defRPr>
            </a:lvl1pPr>
            <a:lvl2pPr marL="654050" indent="-2524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080808"/>
              </a:buClr>
              <a:buSzPct val="50000"/>
              <a:buFont typeface="Wingdings" pitchFamily="2" charset="2"/>
              <a:buChar char="p"/>
              <a:defRPr sz="1600">
                <a:solidFill>
                  <a:schemeClr val="tx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defRPr>
            </a:lvl2pPr>
            <a:lvl3pPr marL="1003300" indent="-201613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SzPct val="50000"/>
              <a:buFont typeface="Wingdings" pitchFamily="2" charset="2"/>
              <a:buChar char="n"/>
              <a:defRPr sz="1400">
                <a:solidFill>
                  <a:schemeClr val="tx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defRPr>
            </a:lvl3pPr>
            <a:lvl4pPr marL="1400175" indent="-198438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har char="–"/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defRPr>
            </a:lvl4pPr>
            <a:lvl5pPr marL="1800225" indent="-2000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200">
                <a:solidFill>
                  <a:schemeClr val="tx1"/>
                </a:solidFill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defRPr>
            </a:lvl5pPr>
            <a:lvl6pPr marL="2257425" indent="-2000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6pPr>
            <a:lvl7pPr marL="2714625" indent="-2000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7pPr>
            <a:lvl8pPr marL="3171825" indent="-2000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8pPr>
            <a:lvl9pPr marL="3629025" indent="-200025" algn="l" defTabSz="801688" rtl="0" eaLnBrk="1" fontAlgn="base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Font typeface="FrutigerNext LT Medium" pitchFamily="34" charset="0"/>
              <a:buChar char="~"/>
              <a:defRPr sz="1600">
                <a:solidFill>
                  <a:schemeClr val="tx1"/>
                </a:solidFill>
                <a:latin typeface="+mj-lt"/>
                <a:ea typeface="+mn-ea"/>
              </a:defRPr>
            </a:lvl9pPr>
          </a:lstStyle>
          <a:p>
            <a:pPr marL="301625" marR="0" lvl="0" indent="-301625" algn="l" defTabSz="801688" rtl="0" eaLnBrk="1" fontAlgn="base" latinLnBrk="0" hangingPunct="1">
              <a:lnSpc>
                <a:spcPct val="15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静态路由配置 最关键</a:t>
            </a:r>
            <a:r>
              <a:rPr kumimoji="0" lang="en-US" altLang="zh-CN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4</a:t>
            </a:r>
            <a:r>
              <a:rPr kumimoji="0" lang="zh-CN" alt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个参数：</a:t>
            </a:r>
            <a:endParaRPr lang="en-US" altLang="zh-CN" sz="2000" kern="0" dirty="0">
              <a:solidFill>
                <a:srgbClr val="000000"/>
              </a:solidFill>
            </a:endParaRPr>
          </a:p>
          <a:p>
            <a:pPr marL="352425" lvl="1" indent="0">
              <a:lnSpc>
                <a:spcPct val="150000"/>
              </a:lnSpc>
              <a:buClr>
                <a:srgbClr val="808080"/>
              </a:buClr>
              <a:buSzPct val="60000"/>
              <a:buNone/>
            </a:pP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[Router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] </a:t>
            </a:r>
            <a:r>
              <a:rPr kumimoji="0" lang="en-US" altLang="zh-CN" sz="18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en-US" altLang="zh-CN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route-static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网络号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00FF00"/>
                </a:highlight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掩码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下一跳</a:t>
            </a:r>
            <a:r>
              <a:rPr kumimoji="0" lang="en-US" altLang="zh-CN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highlight>
                  <a:srgbClr val="FFFF00"/>
                </a:highlight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</a:t>
            </a: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</a:t>
            </a:r>
            <a:r>
              <a:rPr lang="zh-CN" altLang="en-US" sz="1800" kern="0" dirty="0">
                <a:solidFill>
                  <a:srgbClr val="000000"/>
                </a:solidFill>
                <a:highlight>
                  <a:srgbClr val="FFFF00"/>
                </a:highlight>
              </a:rPr>
              <a:t>出接口</a:t>
            </a:r>
            <a:endParaRPr lang="en-US" altLang="zh-CN" sz="2000" kern="0" dirty="0">
              <a:solidFill>
                <a:srgbClr val="000000"/>
              </a:solidFill>
              <a:highlight>
                <a:srgbClr val="FFFF00"/>
              </a:highlight>
            </a:endParaRPr>
          </a:p>
          <a:p>
            <a:pPr lvl="1" indent="-301625">
              <a:lnSpc>
                <a:spcPct val="150000"/>
              </a:lnSpc>
              <a:buClr>
                <a:srgbClr val="808080"/>
              </a:buClr>
              <a:buSzPct val="60000"/>
              <a:buFont typeface="Arial" panose="020B0604020202020204" pitchFamily="34" charset="0"/>
              <a:buChar char="•"/>
            </a:pPr>
            <a:r>
              <a:rPr lang="zh-CN" altLang="en-US" sz="1800" kern="0" dirty="0">
                <a:solidFill>
                  <a:srgbClr val="000000"/>
                </a:solidFill>
              </a:rPr>
              <a:t>网络号 </a:t>
            </a:r>
            <a:r>
              <a:rPr lang="en-US" altLang="zh-CN" sz="1800" kern="0" dirty="0">
                <a:solidFill>
                  <a:srgbClr val="000000"/>
                </a:solidFill>
              </a:rPr>
              <a:t>+ </a:t>
            </a:r>
            <a:r>
              <a:rPr lang="zh-CN" altLang="en-US" sz="1800" kern="0" dirty="0">
                <a:solidFill>
                  <a:srgbClr val="000000"/>
                </a:solidFill>
              </a:rPr>
              <a:t>掩码必须配置，指明目的网段，即路由表里的</a:t>
            </a:r>
            <a:r>
              <a:rPr lang="en-US" altLang="zh-CN" sz="1800" kern="0" dirty="0">
                <a:solidFill>
                  <a:srgbClr val="000000"/>
                </a:solidFill>
              </a:rPr>
              <a:t>key</a:t>
            </a:r>
          </a:p>
          <a:p>
            <a:pPr lvl="1" indent="-301625">
              <a:lnSpc>
                <a:spcPct val="150000"/>
              </a:lnSpc>
              <a:buClr>
                <a:srgbClr val="808080"/>
              </a:buClr>
              <a:buSzPct val="60000"/>
              <a:buFont typeface="Arial" panose="020B0604020202020204" pitchFamily="34" charset="0"/>
              <a:buChar char="•"/>
            </a:pPr>
            <a:r>
              <a:rPr lang="zh-CN" altLang="en-US" sz="1800" dirty="0"/>
              <a:t>根据实际需要指定出接口或下一跳地址，获得转发路径</a:t>
            </a:r>
            <a:r>
              <a:rPr lang="en-US" altLang="zh-CN" sz="1800" dirty="0"/>
              <a:t>value</a:t>
            </a:r>
          </a:p>
          <a:p>
            <a:pPr lvl="2" indent="-301625">
              <a:lnSpc>
                <a:spcPct val="150000"/>
              </a:lnSpc>
              <a:buClr>
                <a:srgbClr val="808080"/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600" dirty="0"/>
              <a:t>对于点到点接口，如</a:t>
            </a:r>
            <a:r>
              <a:rPr lang="en-US" altLang="zh-CN" sz="1600" dirty="0"/>
              <a:t>PPP</a:t>
            </a:r>
            <a:r>
              <a:rPr lang="zh-CN" altLang="en-US" sz="1600" dirty="0"/>
              <a:t>，只需指定出接口；</a:t>
            </a:r>
            <a:endParaRPr lang="en-US" altLang="zh-CN" sz="1600" dirty="0"/>
          </a:p>
          <a:p>
            <a:pPr lvl="2" indent="-301625">
              <a:lnSpc>
                <a:spcPct val="150000"/>
              </a:lnSpc>
              <a:buClr>
                <a:srgbClr val="808080"/>
              </a:buClr>
              <a:buSzPct val="60000"/>
              <a:buFont typeface="Wingdings" panose="05000000000000000000" pitchFamily="2" charset="2"/>
              <a:buChar char="Ø"/>
            </a:pPr>
            <a:r>
              <a:rPr lang="zh-CN" altLang="en-US" sz="1600" dirty="0">
                <a:solidFill>
                  <a:srgbClr val="C00000"/>
                </a:solidFill>
              </a:rPr>
              <a:t>对于广播类型接口，如以太接口，必须指定下一跳地址</a:t>
            </a:r>
            <a:r>
              <a:rPr lang="zh-CN" altLang="en-US" sz="1600" dirty="0"/>
              <a:t>。思考，为什么？</a:t>
            </a:r>
            <a:endParaRPr lang="en-US" altLang="zh-CN" sz="2000" kern="0" dirty="0">
              <a:solidFill>
                <a:srgbClr val="000000"/>
              </a:solidFill>
            </a:endParaRPr>
          </a:p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rgbClr val="000000"/>
                </a:solidFill>
              </a:rPr>
              <a:t>缺省路由：</a:t>
            </a:r>
            <a:endParaRPr lang="en-US" altLang="zh-CN" sz="2000" kern="0" dirty="0">
              <a:solidFill>
                <a:srgbClr val="000000"/>
              </a:solidFill>
            </a:endParaRPr>
          </a:p>
          <a:p>
            <a:pPr lvl="1" indent="-301625">
              <a:lnSpc>
                <a:spcPct val="150000"/>
              </a:lnSpc>
              <a:buClr>
                <a:srgbClr val="808080"/>
              </a:buClr>
              <a:buSzPct val="60000"/>
              <a:buFont typeface="Arial" panose="020B0604020202020204" pitchFamily="34" charset="0"/>
              <a:buChar char="•"/>
            </a:pPr>
            <a:r>
              <a:rPr lang="zh-CN" altLang="en-US" sz="1800" kern="0" dirty="0">
                <a:solidFill>
                  <a:srgbClr val="000000"/>
                </a:solidFill>
              </a:rPr>
              <a:t>如果目的</a:t>
            </a:r>
            <a:r>
              <a:rPr lang="en-US" altLang="zh-CN" sz="1800" kern="0" dirty="0">
                <a:solidFill>
                  <a:srgbClr val="000000"/>
                </a:solidFill>
              </a:rPr>
              <a:t>IP</a:t>
            </a:r>
            <a:r>
              <a:rPr lang="zh-CN" altLang="en-US" sz="1800" kern="0" dirty="0">
                <a:solidFill>
                  <a:srgbClr val="000000"/>
                </a:solidFill>
              </a:rPr>
              <a:t>地址和掩码都为</a:t>
            </a:r>
            <a:r>
              <a:rPr lang="en-US" altLang="zh-CN" sz="1800" kern="0" dirty="0">
                <a:solidFill>
                  <a:srgbClr val="000000"/>
                </a:solidFill>
              </a:rPr>
              <a:t>0.0.0.0</a:t>
            </a:r>
            <a:r>
              <a:rPr lang="zh-CN" altLang="en-US" sz="1800" kern="0" dirty="0">
                <a:solidFill>
                  <a:srgbClr val="000000"/>
                </a:solidFill>
              </a:rPr>
              <a:t>，配置的路由为缺省路由。</a:t>
            </a:r>
            <a:endParaRPr lang="en-US" altLang="zh-CN" sz="1800" kern="0" dirty="0">
              <a:solidFill>
                <a:srgbClr val="000000"/>
              </a:solidFill>
            </a:endParaRPr>
          </a:p>
          <a:p>
            <a:pPr lvl="1" indent="-301625">
              <a:lnSpc>
                <a:spcPct val="150000"/>
              </a:lnSpc>
              <a:buClr>
                <a:srgbClr val="808080"/>
              </a:buClr>
              <a:buSzPct val="60000"/>
              <a:buFont typeface="Arial" panose="020B0604020202020204" pitchFamily="34" charset="0"/>
              <a:buChar char="•"/>
            </a:pPr>
            <a:r>
              <a:rPr lang="zh-CN" altLang="en-US" sz="1800" kern="0" dirty="0">
                <a:solidFill>
                  <a:srgbClr val="000000"/>
                </a:solidFill>
              </a:rPr>
              <a:t>如果检查路由表时没有找到相关路由，则将使用缺省路由进行报文转发。</a:t>
            </a:r>
            <a:r>
              <a:rPr lang="zh-CN" altLang="en-US" sz="1800" kern="0" dirty="0">
                <a:solidFill>
                  <a:srgbClr val="C00000"/>
                </a:solidFill>
              </a:rPr>
              <a:t>最长匹配原则</a:t>
            </a:r>
            <a:endParaRPr lang="en-US" altLang="zh-CN" sz="1800" kern="0" dirty="0">
              <a:solidFill>
                <a:srgbClr val="C00000"/>
              </a:solidFill>
            </a:endParaRPr>
          </a:p>
          <a:p>
            <a:pPr lvl="2" indent="-301625">
              <a:lnSpc>
                <a:spcPct val="150000"/>
              </a:lnSpc>
              <a:buClr>
                <a:srgbClr val="808080"/>
              </a:buClr>
              <a:buSzPct val="60000"/>
              <a:buFont typeface="Wingdings" panose="05000000000000000000" pitchFamily="2" charset="2"/>
              <a:buChar char="Ø"/>
            </a:pPr>
            <a:endParaRPr lang="en-US" altLang="zh-CN" sz="1600" dirty="0"/>
          </a:p>
        </p:txBody>
      </p:sp>
      <p:sp>
        <p:nvSpPr>
          <p:cNvPr id="5" name="标题 15">
            <a:extLst>
              <a:ext uri="{FF2B5EF4-FFF2-40B4-BE49-F238E27FC236}">
                <a16:creationId xmlns:a16="http://schemas.microsoft.com/office/drawing/2014/main" id="{76C07459-0177-E486-4107-07FD1C0D85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55663" y="358775"/>
            <a:ext cx="10307637" cy="868363"/>
          </a:xfrm>
        </p:spPr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4.2</a:t>
            </a:r>
            <a:r>
              <a:rPr lang="zh-CN" altLang="en-US" dirty="0"/>
              <a:t>：</a:t>
            </a:r>
            <a:r>
              <a:rPr lang="zh-CN" altLang="en-US" dirty="0">
                <a:latin typeface="+mn-lt"/>
                <a:ea typeface="+mn-ea"/>
                <a:cs typeface="+mn-ea"/>
                <a:sym typeface="+mn-lt"/>
              </a:rPr>
              <a:t>静态路由 关键配置模型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08218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4.2</a:t>
            </a:r>
            <a:r>
              <a:rPr lang="zh-CN" altLang="en-US" dirty="0"/>
              <a:t>：参考资料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35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3" y="1042097"/>
            <a:ext cx="10618818" cy="4517875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参考资料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NetEngine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接口管理配置指南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以太网接口配置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配置二层以太网接口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配置以太网接口切换到三层模式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NetEngine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AR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业务配置指南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配置接口的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</a:t>
            </a: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NetEngine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AR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业务配置指南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检查接口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地址的配置结果</a:t>
            </a: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命令参考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zh-CN" altLang="en-US" sz="1200" dirty="0"/>
              <a:t>路由器二层接口切换为三层接口：物理接口视图下   </a:t>
            </a:r>
            <a:r>
              <a:rPr lang="en-US" altLang="zh-CN" sz="1200" dirty="0"/>
              <a:t>undo </a:t>
            </a:r>
            <a:r>
              <a:rPr lang="en-US" altLang="zh-CN" sz="1200" dirty="0" err="1"/>
              <a:t>portswitch</a:t>
            </a:r>
            <a:endParaRPr lang="en-US" altLang="zh-CN" sz="1200" dirty="0"/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zh-CN" altLang="en-US" sz="1200" dirty="0"/>
              <a:t>路由器查看路由表项：  任意视图下   </a:t>
            </a:r>
            <a:r>
              <a:rPr lang="en-US" altLang="zh-CN" sz="1200" dirty="0"/>
              <a:t>display </a:t>
            </a:r>
            <a:r>
              <a:rPr lang="en-US" altLang="zh-CN" sz="1200" dirty="0" err="1"/>
              <a:t>ip</a:t>
            </a:r>
            <a:r>
              <a:rPr lang="en-US" altLang="zh-CN" sz="1200" dirty="0"/>
              <a:t> routing-table</a:t>
            </a: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路由器查看接口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地址配置：  任意视图下  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display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ip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interface brief </a:t>
            </a:r>
          </a:p>
          <a:p>
            <a:pPr marL="801687" lvl="2" indent="0"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42402425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4.3</a:t>
            </a:r>
            <a:r>
              <a:rPr lang="zh-CN" altLang="en-US" dirty="0"/>
              <a:t>：路由器</a:t>
            </a:r>
            <a:r>
              <a:rPr lang="en-US" altLang="zh-CN" dirty="0"/>
              <a:t>/L3</a:t>
            </a:r>
            <a:r>
              <a:rPr lang="zh-CN" altLang="en-US" dirty="0"/>
              <a:t>交换机</a:t>
            </a:r>
            <a:r>
              <a:rPr lang="en-US" altLang="zh-CN" dirty="0"/>
              <a:t>OSPF</a:t>
            </a:r>
            <a:r>
              <a:rPr lang="zh-CN" altLang="en-US" dirty="0"/>
              <a:t>组网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36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54" y="1080650"/>
            <a:ext cx="5864951" cy="5417863"/>
          </a:xfrm>
        </p:spPr>
        <p:txBody>
          <a:bodyPr/>
          <a:lstStyle/>
          <a:p>
            <a:r>
              <a:rPr lang="zh-CN" altLang="en-US" sz="1600" dirty="0"/>
              <a:t>场景：网络规模再扩大，</a:t>
            </a:r>
            <a:r>
              <a:rPr lang="en-US" altLang="zh-CN" sz="1600" dirty="0"/>
              <a:t>&gt;1000</a:t>
            </a:r>
            <a:r>
              <a:rPr lang="zh-CN" altLang="en-US" sz="1600" dirty="0"/>
              <a:t> </a:t>
            </a:r>
            <a:r>
              <a:rPr lang="en-US" altLang="zh-CN" sz="1600" dirty="0"/>
              <a:t>PC</a:t>
            </a:r>
            <a:r>
              <a:rPr lang="zh-CN" altLang="en-US" sz="1600" dirty="0"/>
              <a:t>。需要使用多台路由器</a:t>
            </a:r>
            <a:endParaRPr lang="en-US" altLang="zh-CN" sz="1600" dirty="0"/>
          </a:p>
          <a:p>
            <a:pPr lvl="1"/>
            <a:r>
              <a:rPr lang="zh-CN" altLang="en-US" sz="1400" dirty="0"/>
              <a:t>超多</a:t>
            </a:r>
            <a:r>
              <a:rPr lang="en-US" altLang="zh-CN" sz="1400" dirty="0"/>
              <a:t>PC</a:t>
            </a:r>
            <a:r>
              <a:rPr lang="zh-CN" altLang="en-US" sz="1400" dirty="0"/>
              <a:t>机 </a:t>
            </a:r>
            <a:r>
              <a:rPr lang="en-US" altLang="zh-CN" sz="1400" dirty="0"/>
              <a:t>IP</a:t>
            </a:r>
            <a:r>
              <a:rPr lang="zh-CN" altLang="en-US" sz="1400" dirty="0"/>
              <a:t>互联组网</a:t>
            </a:r>
            <a:endParaRPr lang="en-US" altLang="zh-CN" sz="1400" dirty="0"/>
          </a:p>
          <a:p>
            <a:pPr lvl="1"/>
            <a:r>
              <a:rPr lang="zh-CN" altLang="en-US" sz="1400" dirty="0"/>
              <a:t>静态路由配置复杂，需要自动化的路由协议</a:t>
            </a:r>
            <a:endParaRPr lang="en-US" altLang="zh-CN" sz="1400" dirty="0"/>
          </a:p>
          <a:p>
            <a:r>
              <a:rPr lang="zh-CN" altLang="en-US" sz="1600" dirty="0"/>
              <a:t>实施方案：</a:t>
            </a:r>
            <a:endParaRPr lang="en-US" altLang="zh-CN" sz="1600" dirty="0"/>
          </a:p>
          <a:p>
            <a:pPr lvl="2"/>
            <a:r>
              <a:rPr lang="zh-CN" altLang="en-US" sz="1200" dirty="0"/>
              <a:t>同实验</a:t>
            </a:r>
            <a:r>
              <a:rPr lang="en-US" altLang="zh-CN" sz="1200" dirty="0"/>
              <a:t>3.2</a:t>
            </a:r>
          </a:p>
          <a:p>
            <a:pPr lvl="2"/>
            <a:r>
              <a:rPr lang="zh-CN" altLang="en-US" sz="1200" dirty="0"/>
              <a:t>同一岛内两小组的路由器通过网线互联</a:t>
            </a:r>
            <a:endParaRPr lang="en-US" altLang="zh-CN" sz="1200" dirty="0"/>
          </a:p>
          <a:p>
            <a:pPr lvl="2"/>
            <a:r>
              <a:rPr lang="zh-CN" altLang="en-US" sz="1200" dirty="0"/>
              <a:t>同一岛内两小组的交换机增加三层互联</a:t>
            </a:r>
            <a:endParaRPr lang="en-US" altLang="zh-CN" sz="1200" dirty="0"/>
          </a:p>
          <a:p>
            <a:pPr lvl="2"/>
            <a:r>
              <a:rPr lang="en-US" altLang="zh-CN" sz="1200" dirty="0"/>
              <a:t>L3</a:t>
            </a:r>
            <a:r>
              <a:rPr lang="zh-CN" altLang="en-US" sz="1200" dirty="0"/>
              <a:t>交换机</a:t>
            </a:r>
            <a:r>
              <a:rPr lang="en-US" altLang="zh-CN" sz="1200" dirty="0"/>
              <a:t>/</a:t>
            </a:r>
            <a:r>
              <a:rPr lang="zh-CN" altLang="en-US" sz="1200" dirty="0"/>
              <a:t>路由器部署</a:t>
            </a:r>
            <a:r>
              <a:rPr lang="en-US" altLang="zh-CN" sz="1200" dirty="0"/>
              <a:t>OSPF</a:t>
            </a:r>
            <a:r>
              <a:rPr lang="zh-CN" altLang="en-US" sz="1200" dirty="0"/>
              <a:t>路由协议</a:t>
            </a:r>
            <a:endParaRPr lang="en-US" altLang="zh-CN" sz="1200" dirty="0"/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验收：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zh-CN" altLang="en-US" sz="1400" dirty="0"/>
              <a:t>所有</a:t>
            </a:r>
            <a:r>
              <a:rPr lang="en-US" altLang="zh-CN" sz="1400" dirty="0"/>
              <a:t>PC</a:t>
            </a:r>
            <a:r>
              <a:rPr lang="zh-CN" altLang="en-US" sz="1400" dirty="0"/>
              <a:t>机可以互</a:t>
            </a:r>
            <a:r>
              <a:rPr lang="en-US" altLang="zh-CN" sz="1400" dirty="0"/>
              <a:t>ping</a:t>
            </a:r>
          </a:p>
          <a:p>
            <a:pPr lvl="1">
              <a:defRPr/>
            </a:pPr>
            <a:r>
              <a:rPr lang="zh-CN" altLang="en-US" sz="1400" dirty="0"/>
              <a:t>查看路由器上路由情况：</a:t>
            </a:r>
            <a:endParaRPr lang="en-US" altLang="zh-CN" sz="1400" dirty="0"/>
          </a:p>
          <a:p>
            <a:pPr lvl="2">
              <a:defRPr/>
            </a:pPr>
            <a:r>
              <a:rPr lang="en-US" altLang="zh-CN" sz="1200" dirty="0"/>
              <a:t>display </a:t>
            </a:r>
            <a:r>
              <a:rPr lang="en-US" altLang="zh-CN" sz="1200" dirty="0" err="1"/>
              <a:t>ip</a:t>
            </a:r>
            <a:r>
              <a:rPr lang="en-US" altLang="zh-CN" sz="1200" dirty="0"/>
              <a:t> routing-table</a:t>
            </a:r>
            <a:r>
              <a:rPr lang="zh-CN" altLang="en-US" sz="1200" dirty="0"/>
              <a:t>，查看路由信息</a:t>
            </a:r>
            <a:endParaRPr lang="en-US" altLang="zh-CN" sz="1200" dirty="0"/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080808"/>
              </a:buClr>
              <a:buSzPct val="50000"/>
              <a:buFont typeface="Wingdings" pitchFamily="2" charset="2"/>
              <a:buChar char="p"/>
              <a:tabLst/>
              <a:defRPr/>
            </a:pP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拔掉交换机间三层互联接口，查看路由信息，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401637" marR="0" lvl="1" indent="0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080808"/>
              </a:buClr>
              <a:buSzPct val="50000"/>
              <a:buNone/>
              <a:tabLst/>
              <a:defRPr/>
            </a:pPr>
            <a:r>
              <a:rPr lang="en-US" altLang="zh-CN" sz="1400" dirty="0">
                <a:solidFill>
                  <a:srgbClr val="000000"/>
                </a:solidFill>
              </a:rPr>
              <a:t>  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思考路由变化情况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801687" lvl="2" indent="0">
              <a:buNone/>
              <a:defRPr/>
            </a:pPr>
            <a:endParaRPr lang="en-US" altLang="zh-CN" sz="1200" dirty="0"/>
          </a:p>
          <a:p>
            <a:pPr marL="801687" lvl="2" indent="0">
              <a:buNone/>
              <a:defRPr/>
            </a:pPr>
            <a:endParaRPr lang="en-US" altLang="zh-CN" sz="1200" dirty="0"/>
          </a:p>
          <a:p>
            <a:pPr lvl="1">
              <a:defRPr/>
            </a:pPr>
            <a:endParaRPr lang="en-US" altLang="zh-CN" sz="1200" dirty="0"/>
          </a:p>
          <a:p>
            <a:pPr marL="801687" lvl="2" indent="0">
              <a:buNone/>
            </a:pPr>
            <a:endParaRPr lang="en-US" altLang="zh-CN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AA3BE48-7EAD-AC0F-E4C9-13E740204EAD}"/>
              </a:ext>
            </a:extLst>
          </p:cNvPr>
          <p:cNvSpPr txBox="1"/>
          <p:nvPr/>
        </p:nvSpPr>
        <p:spPr>
          <a:xfrm>
            <a:off x="5118973" y="4565409"/>
            <a:ext cx="6592080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实验思考：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Router-ID </a:t>
            </a:r>
            <a:r>
              <a:rPr lang="zh-CN" altLang="en-US" dirty="0"/>
              <a:t>的作用</a:t>
            </a:r>
            <a:endParaRPr lang="en-US" altLang="zh-CN" dirty="0"/>
          </a:p>
          <a:p>
            <a:r>
              <a:rPr lang="en-US" altLang="zh-CN" dirty="0"/>
              <a:t>2</a:t>
            </a:r>
            <a:r>
              <a:rPr lang="zh-CN" altLang="en-US" dirty="0"/>
              <a:t>、每个路由器</a:t>
            </a:r>
            <a:r>
              <a:rPr lang="en-US" altLang="zh-CN" dirty="0"/>
              <a:t>OSPF</a:t>
            </a:r>
            <a:r>
              <a:rPr lang="zh-CN" altLang="en-US" dirty="0"/>
              <a:t>有哪些链路状态？</a:t>
            </a:r>
          </a:p>
          <a:p>
            <a:endParaRPr lang="en-US" altLang="zh-CN" dirty="0"/>
          </a:p>
          <a:p>
            <a:r>
              <a:rPr lang="zh-CN" altLang="en-US" dirty="0"/>
              <a:t>进阶思考：同时配置了静态路由和</a:t>
            </a:r>
            <a:r>
              <a:rPr lang="en-US" altLang="zh-CN" dirty="0"/>
              <a:t>OSPF</a:t>
            </a:r>
            <a:r>
              <a:rPr lang="zh-CN" altLang="en-US" dirty="0"/>
              <a:t>，如何选择最优的路由？</a:t>
            </a:r>
            <a:endParaRPr lang="en-US" altLang="zh-CN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229B1F4B-6EC0-A2EE-CE16-291618E2F991}"/>
              </a:ext>
            </a:extLst>
          </p:cNvPr>
          <p:cNvGrpSpPr/>
          <p:nvPr/>
        </p:nvGrpSpPr>
        <p:grpSpPr>
          <a:xfrm>
            <a:off x="4214648" y="714508"/>
            <a:ext cx="7784512" cy="3507922"/>
            <a:chOff x="4214648" y="714508"/>
            <a:chExt cx="7784512" cy="3507922"/>
          </a:xfrm>
        </p:grpSpPr>
        <p:sp>
          <p:nvSpPr>
            <p:cNvPr id="15" name="椭圆 14">
              <a:extLst>
                <a:ext uri="{FF2B5EF4-FFF2-40B4-BE49-F238E27FC236}">
                  <a16:creationId xmlns:a16="http://schemas.microsoft.com/office/drawing/2014/main" id="{0314813C-4306-7E1E-1358-9C7578C456E4}"/>
                </a:ext>
              </a:extLst>
            </p:cNvPr>
            <p:cNvSpPr/>
            <p:nvPr/>
          </p:nvSpPr>
          <p:spPr bwMode="auto">
            <a:xfrm>
              <a:off x="6280436" y="714508"/>
              <a:ext cx="4318047" cy="149378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 i="0" kern="0">
                <a:solidFill>
                  <a:sysClr val="windowText" lastClr="000000"/>
                </a:solidFill>
                <a:ea typeface="华文细黑" panose="02010600040101010101" pitchFamily="2" charset="-122"/>
              </a:endParaRPr>
            </a:p>
          </p:txBody>
        </p:sp>
        <p:grpSp>
          <p:nvGrpSpPr>
            <p:cNvPr id="257" name="组合 256">
              <a:extLst>
                <a:ext uri="{FF2B5EF4-FFF2-40B4-BE49-F238E27FC236}">
                  <a16:creationId xmlns:a16="http://schemas.microsoft.com/office/drawing/2014/main" id="{74CD3D3C-ED87-AE35-B1DE-B511408845D2}"/>
                </a:ext>
              </a:extLst>
            </p:cNvPr>
            <p:cNvGrpSpPr/>
            <p:nvPr/>
          </p:nvGrpSpPr>
          <p:grpSpPr>
            <a:xfrm>
              <a:off x="4214648" y="1474929"/>
              <a:ext cx="4001339" cy="2747501"/>
              <a:chOff x="6102782" y="300369"/>
              <a:chExt cx="5889007" cy="4288730"/>
            </a:xfrm>
          </p:grpSpPr>
          <p:grpSp>
            <p:nvGrpSpPr>
              <p:cNvPr id="27" name="组合 327">
                <a:extLst>
                  <a:ext uri="{FF2B5EF4-FFF2-40B4-BE49-F238E27FC236}">
                    <a16:creationId xmlns:a16="http://schemas.microsoft.com/office/drawing/2014/main" id="{532F05D4-55E8-CDFA-FAE3-59B638EC1DFB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1535" y="3924898"/>
                <a:ext cx="293360" cy="643464"/>
                <a:chOff x="727075" y="3775076"/>
                <a:chExt cx="406400" cy="754063"/>
              </a:xfrm>
            </p:grpSpPr>
            <p:sp>
              <p:nvSpPr>
                <p:cNvPr id="28" name="Freeform 95">
                  <a:extLst>
                    <a:ext uri="{FF2B5EF4-FFF2-40B4-BE49-F238E27FC236}">
                      <a16:creationId xmlns:a16="http://schemas.microsoft.com/office/drawing/2014/main" id="{24833F30-B1C5-D4BE-11BD-000E561B1C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" name="Freeform 96">
                  <a:extLst>
                    <a:ext uri="{FF2B5EF4-FFF2-40B4-BE49-F238E27FC236}">
                      <a16:creationId xmlns:a16="http://schemas.microsoft.com/office/drawing/2014/main" id="{533ED603-A69D-32BD-A846-02D94FB6B160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49" name="Freeform 97">
                  <a:extLst>
                    <a:ext uri="{FF2B5EF4-FFF2-40B4-BE49-F238E27FC236}">
                      <a16:creationId xmlns:a16="http://schemas.microsoft.com/office/drawing/2014/main" id="{E04D1A12-EFB9-BF06-0730-EB43BA86103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50" name="Freeform 98">
                  <a:extLst>
                    <a:ext uri="{FF2B5EF4-FFF2-40B4-BE49-F238E27FC236}">
                      <a16:creationId xmlns:a16="http://schemas.microsoft.com/office/drawing/2014/main" id="{82EF9AB6-9F81-78F3-933C-424C22536DF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51" name="Freeform 99">
                  <a:extLst>
                    <a:ext uri="{FF2B5EF4-FFF2-40B4-BE49-F238E27FC236}">
                      <a16:creationId xmlns:a16="http://schemas.microsoft.com/office/drawing/2014/main" id="{05A28C72-C125-AC16-426E-34020092E3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5" name="Freeform 100">
                  <a:extLst>
                    <a:ext uri="{FF2B5EF4-FFF2-40B4-BE49-F238E27FC236}">
                      <a16:creationId xmlns:a16="http://schemas.microsoft.com/office/drawing/2014/main" id="{7D54C44E-C696-D1BF-0C23-F7B282CBFD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66" name="Freeform 101">
                  <a:extLst>
                    <a:ext uri="{FF2B5EF4-FFF2-40B4-BE49-F238E27FC236}">
                      <a16:creationId xmlns:a16="http://schemas.microsoft.com/office/drawing/2014/main" id="{16B5FA69-A899-AB70-F0B0-34BC62C1319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69" name="直接连接符 68">
                <a:extLst>
                  <a:ext uri="{FF2B5EF4-FFF2-40B4-BE49-F238E27FC236}">
                    <a16:creationId xmlns:a16="http://schemas.microsoft.com/office/drawing/2014/main" id="{BBA4B9A9-EA72-3C2A-9892-0400BE9FF5D1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508890" y="2938238"/>
                <a:ext cx="297897" cy="98794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72" name="组合 315">
                <a:extLst>
                  <a:ext uri="{FF2B5EF4-FFF2-40B4-BE49-F238E27FC236}">
                    <a16:creationId xmlns:a16="http://schemas.microsoft.com/office/drawing/2014/main" id="{91F3582B-A1BB-DA18-117B-14B569C69864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86276" y="2560765"/>
                <a:ext cx="1500158" cy="387077"/>
                <a:chOff x="2851150" y="1166813"/>
                <a:chExt cx="923925" cy="203200"/>
              </a:xfrm>
            </p:grpSpPr>
            <p:sp>
              <p:nvSpPr>
                <p:cNvPr id="76" name="Freeform 240">
                  <a:extLst>
                    <a:ext uri="{FF2B5EF4-FFF2-40B4-BE49-F238E27FC236}">
                      <a16:creationId xmlns:a16="http://schemas.microsoft.com/office/drawing/2014/main" id="{E858D1CE-B92E-98BA-E3EE-A41189DEC8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6" name="Freeform 241">
                  <a:extLst>
                    <a:ext uri="{FF2B5EF4-FFF2-40B4-BE49-F238E27FC236}">
                      <a16:creationId xmlns:a16="http://schemas.microsoft.com/office/drawing/2014/main" id="{783C1101-EA69-91D6-01C4-8B3597179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7" name="Freeform 242">
                  <a:extLst>
                    <a:ext uri="{FF2B5EF4-FFF2-40B4-BE49-F238E27FC236}">
                      <a16:creationId xmlns:a16="http://schemas.microsoft.com/office/drawing/2014/main" id="{FC5AE762-4A2F-3F36-F0AF-E5D7A3AB02D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8" name="Freeform 243">
                  <a:extLst>
                    <a:ext uri="{FF2B5EF4-FFF2-40B4-BE49-F238E27FC236}">
                      <a16:creationId xmlns:a16="http://schemas.microsoft.com/office/drawing/2014/main" id="{6855FFDC-3CC2-610F-3D76-4BEC7E7D3D1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99" name="Freeform 244">
                  <a:extLst>
                    <a:ext uri="{FF2B5EF4-FFF2-40B4-BE49-F238E27FC236}">
                      <a16:creationId xmlns:a16="http://schemas.microsoft.com/office/drawing/2014/main" id="{5598518A-DE9F-21C3-E009-3DBAFA0DDCD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0" name="Freeform 245">
                  <a:extLst>
                    <a:ext uri="{FF2B5EF4-FFF2-40B4-BE49-F238E27FC236}">
                      <a16:creationId xmlns:a16="http://schemas.microsoft.com/office/drawing/2014/main" id="{5702A287-DAC8-2C7A-653E-41B77C7F67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1" name="Freeform 246">
                  <a:extLst>
                    <a:ext uri="{FF2B5EF4-FFF2-40B4-BE49-F238E27FC236}">
                      <a16:creationId xmlns:a16="http://schemas.microsoft.com/office/drawing/2014/main" id="{51FB6E1F-4879-9DD3-AD40-EE38BCFD57D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2" name="Freeform 247">
                  <a:extLst>
                    <a:ext uri="{FF2B5EF4-FFF2-40B4-BE49-F238E27FC236}">
                      <a16:creationId xmlns:a16="http://schemas.microsoft.com/office/drawing/2014/main" id="{9E8CC168-7302-3E5F-7674-C6339C534C8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3" name="Freeform 248">
                  <a:extLst>
                    <a:ext uri="{FF2B5EF4-FFF2-40B4-BE49-F238E27FC236}">
                      <a16:creationId xmlns:a16="http://schemas.microsoft.com/office/drawing/2014/main" id="{9509F573-6B16-EC62-E5B2-3A82E1B322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4" name="Freeform 249">
                  <a:extLst>
                    <a:ext uri="{FF2B5EF4-FFF2-40B4-BE49-F238E27FC236}">
                      <a16:creationId xmlns:a16="http://schemas.microsoft.com/office/drawing/2014/main" id="{9FC8ACC8-1B64-1911-FC8B-45736EC8C2A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5" name="Freeform 250">
                  <a:extLst>
                    <a:ext uri="{FF2B5EF4-FFF2-40B4-BE49-F238E27FC236}">
                      <a16:creationId xmlns:a16="http://schemas.microsoft.com/office/drawing/2014/main" id="{47F179FC-0CA7-1012-EC24-2ECD71DFE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6" name="Freeform 251">
                  <a:extLst>
                    <a:ext uri="{FF2B5EF4-FFF2-40B4-BE49-F238E27FC236}">
                      <a16:creationId xmlns:a16="http://schemas.microsoft.com/office/drawing/2014/main" id="{F10813F4-637F-8D5C-CCC7-1D4C73DC84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107" name="组合 327">
                <a:extLst>
                  <a:ext uri="{FF2B5EF4-FFF2-40B4-BE49-F238E27FC236}">
                    <a16:creationId xmlns:a16="http://schemas.microsoft.com/office/drawing/2014/main" id="{B25E420D-1330-04DA-99B3-969BFEEC0AC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6061" y="3945635"/>
                <a:ext cx="293360" cy="643464"/>
                <a:chOff x="727075" y="3775076"/>
                <a:chExt cx="406400" cy="754063"/>
              </a:xfrm>
            </p:grpSpPr>
            <p:sp>
              <p:nvSpPr>
                <p:cNvPr id="108" name="Freeform 95">
                  <a:extLst>
                    <a:ext uri="{FF2B5EF4-FFF2-40B4-BE49-F238E27FC236}">
                      <a16:creationId xmlns:a16="http://schemas.microsoft.com/office/drawing/2014/main" id="{F9DC1948-5630-DC2E-4785-011097371DF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09" name="Freeform 96">
                  <a:extLst>
                    <a:ext uri="{FF2B5EF4-FFF2-40B4-BE49-F238E27FC236}">
                      <a16:creationId xmlns:a16="http://schemas.microsoft.com/office/drawing/2014/main" id="{C193B288-7E98-A7F9-8865-D726612DC8B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11" name="Freeform 97">
                  <a:extLst>
                    <a:ext uri="{FF2B5EF4-FFF2-40B4-BE49-F238E27FC236}">
                      <a16:creationId xmlns:a16="http://schemas.microsoft.com/office/drawing/2014/main" id="{CFFE83A1-612B-597C-4852-5C2940C7E97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12" name="Freeform 98">
                  <a:extLst>
                    <a:ext uri="{FF2B5EF4-FFF2-40B4-BE49-F238E27FC236}">
                      <a16:creationId xmlns:a16="http://schemas.microsoft.com/office/drawing/2014/main" id="{CA1425DA-9D06-A39A-483C-6F4D60B845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15" name="Freeform 99">
                  <a:extLst>
                    <a:ext uri="{FF2B5EF4-FFF2-40B4-BE49-F238E27FC236}">
                      <a16:creationId xmlns:a16="http://schemas.microsoft.com/office/drawing/2014/main" id="{1712B2FB-20FE-712E-E6B4-2EDDE385C51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16" name="Freeform 100">
                  <a:extLst>
                    <a:ext uri="{FF2B5EF4-FFF2-40B4-BE49-F238E27FC236}">
                      <a16:creationId xmlns:a16="http://schemas.microsoft.com/office/drawing/2014/main" id="{163B239A-D287-EEE6-35D1-6ECFA4AE36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117" name="Freeform 101">
                  <a:extLst>
                    <a:ext uri="{FF2B5EF4-FFF2-40B4-BE49-F238E27FC236}">
                      <a16:creationId xmlns:a16="http://schemas.microsoft.com/office/drawing/2014/main" id="{E0FA8223-D24C-59B5-EC95-B7E82C052A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199" name="组合 315">
                <a:extLst>
                  <a:ext uri="{FF2B5EF4-FFF2-40B4-BE49-F238E27FC236}">
                    <a16:creationId xmlns:a16="http://schemas.microsoft.com/office/drawing/2014/main" id="{046AA956-75DB-6D42-B75E-4B0F6E22E4D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6296" y="652622"/>
                <a:ext cx="1500158" cy="387077"/>
                <a:chOff x="2851150" y="1166813"/>
                <a:chExt cx="923925" cy="203200"/>
              </a:xfrm>
            </p:grpSpPr>
            <p:sp>
              <p:nvSpPr>
                <p:cNvPr id="202" name="Freeform 240">
                  <a:extLst>
                    <a:ext uri="{FF2B5EF4-FFF2-40B4-BE49-F238E27FC236}">
                      <a16:creationId xmlns:a16="http://schemas.microsoft.com/office/drawing/2014/main" id="{4DE65634-6957-8A3D-5C42-981D07C2E98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03" name="Freeform 241">
                  <a:extLst>
                    <a:ext uri="{FF2B5EF4-FFF2-40B4-BE49-F238E27FC236}">
                      <a16:creationId xmlns:a16="http://schemas.microsoft.com/office/drawing/2014/main" id="{9A932DFF-EE28-8F3C-DBE7-4E42BF706C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04" name="Freeform 242">
                  <a:extLst>
                    <a:ext uri="{FF2B5EF4-FFF2-40B4-BE49-F238E27FC236}">
                      <a16:creationId xmlns:a16="http://schemas.microsoft.com/office/drawing/2014/main" id="{233D73EE-D8AF-6EAA-4235-255DD84AD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05" name="Freeform 243">
                  <a:extLst>
                    <a:ext uri="{FF2B5EF4-FFF2-40B4-BE49-F238E27FC236}">
                      <a16:creationId xmlns:a16="http://schemas.microsoft.com/office/drawing/2014/main" id="{C005432B-060E-11D3-FF94-B75BE0902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06" name="Freeform 244">
                  <a:extLst>
                    <a:ext uri="{FF2B5EF4-FFF2-40B4-BE49-F238E27FC236}">
                      <a16:creationId xmlns:a16="http://schemas.microsoft.com/office/drawing/2014/main" id="{FD2E10F1-F9C4-515B-C7AD-EE807C48AC5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07" name="Freeform 245">
                  <a:extLst>
                    <a:ext uri="{FF2B5EF4-FFF2-40B4-BE49-F238E27FC236}">
                      <a16:creationId xmlns:a16="http://schemas.microsoft.com/office/drawing/2014/main" id="{082DA11C-4FBC-6C69-0DD1-A3A4000B44B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08" name="Freeform 246">
                  <a:extLst>
                    <a:ext uri="{FF2B5EF4-FFF2-40B4-BE49-F238E27FC236}">
                      <a16:creationId xmlns:a16="http://schemas.microsoft.com/office/drawing/2014/main" id="{1FC0FEFA-9011-1AB3-59C9-2953EA3434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09" name="Freeform 247">
                  <a:extLst>
                    <a:ext uri="{FF2B5EF4-FFF2-40B4-BE49-F238E27FC236}">
                      <a16:creationId xmlns:a16="http://schemas.microsoft.com/office/drawing/2014/main" id="{E6E2AEE0-C445-8C51-5C91-9DED8C43991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10" name="Freeform 248">
                  <a:extLst>
                    <a:ext uri="{FF2B5EF4-FFF2-40B4-BE49-F238E27FC236}">
                      <a16:creationId xmlns:a16="http://schemas.microsoft.com/office/drawing/2014/main" id="{59CAEA4D-CDE0-80E0-DF70-723A065ADF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11" name="Freeform 249">
                  <a:extLst>
                    <a:ext uri="{FF2B5EF4-FFF2-40B4-BE49-F238E27FC236}">
                      <a16:creationId xmlns:a16="http://schemas.microsoft.com/office/drawing/2014/main" id="{EC7477EE-A5B6-9AF5-0EB4-2E68A0DB21A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12" name="Freeform 250">
                  <a:extLst>
                    <a:ext uri="{FF2B5EF4-FFF2-40B4-BE49-F238E27FC236}">
                      <a16:creationId xmlns:a16="http://schemas.microsoft.com/office/drawing/2014/main" id="{9C6B5961-6423-7872-90C7-31389E9129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13" name="Freeform 251">
                  <a:extLst>
                    <a:ext uri="{FF2B5EF4-FFF2-40B4-BE49-F238E27FC236}">
                      <a16:creationId xmlns:a16="http://schemas.microsoft.com/office/drawing/2014/main" id="{58A76960-7F0E-A233-01E1-4CE7686E54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214" name="直接连接符 213">
                <a:extLst>
                  <a:ext uri="{FF2B5EF4-FFF2-40B4-BE49-F238E27FC236}">
                    <a16:creationId xmlns:a16="http://schemas.microsoft.com/office/drawing/2014/main" id="{9F1487DB-F941-1425-55AC-258E02660C70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429735" y="1039699"/>
                <a:ext cx="813090" cy="156481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15" name="直接连接符 214">
                <a:extLst>
                  <a:ext uri="{FF2B5EF4-FFF2-40B4-BE49-F238E27FC236}">
                    <a16:creationId xmlns:a16="http://schemas.microsoft.com/office/drawing/2014/main" id="{AD992802-7CA2-80A3-9835-0BE654C049D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944613" y="2869880"/>
                <a:ext cx="748128" cy="107575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16" name="文本框 215">
                <a:extLst>
                  <a:ext uri="{FF2B5EF4-FFF2-40B4-BE49-F238E27FC236}">
                    <a16:creationId xmlns:a16="http://schemas.microsoft.com/office/drawing/2014/main" id="{9BC0FBC8-EB91-CB6E-D91A-C220D12911C1}"/>
                  </a:ext>
                </a:extLst>
              </p:cNvPr>
              <p:cNvSpPr txBox="1"/>
              <p:nvPr/>
            </p:nvSpPr>
            <p:spPr>
              <a:xfrm>
                <a:off x="11403643" y="3986519"/>
                <a:ext cx="588146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grpSp>
            <p:nvGrpSpPr>
              <p:cNvPr id="217" name="组合 315">
                <a:extLst>
                  <a:ext uri="{FF2B5EF4-FFF2-40B4-BE49-F238E27FC236}">
                    <a16:creationId xmlns:a16="http://schemas.microsoft.com/office/drawing/2014/main" id="{6F5F0975-9194-2A76-FB2A-742D18B614E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81163" y="2580946"/>
                <a:ext cx="1500158" cy="387077"/>
                <a:chOff x="2851150" y="1166813"/>
                <a:chExt cx="923925" cy="203200"/>
              </a:xfrm>
            </p:grpSpPr>
            <p:sp>
              <p:nvSpPr>
                <p:cNvPr id="218" name="Freeform 240">
                  <a:extLst>
                    <a:ext uri="{FF2B5EF4-FFF2-40B4-BE49-F238E27FC236}">
                      <a16:creationId xmlns:a16="http://schemas.microsoft.com/office/drawing/2014/main" id="{CEA5175B-77FD-3D60-0B5A-D991B94AC6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19" name="Freeform 241">
                  <a:extLst>
                    <a:ext uri="{FF2B5EF4-FFF2-40B4-BE49-F238E27FC236}">
                      <a16:creationId xmlns:a16="http://schemas.microsoft.com/office/drawing/2014/main" id="{B20E6F90-6AA8-3A77-64A5-1A0D33DBE63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0" name="Freeform 242">
                  <a:extLst>
                    <a:ext uri="{FF2B5EF4-FFF2-40B4-BE49-F238E27FC236}">
                      <a16:creationId xmlns:a16="http://schemas.microsoft.com/office/drawing/2014/main" id="{3C580B35-B032-302C-ECA6-F6358EB71DE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1" name="Freeform 243">
                  <a:extLst>
                    <a:ext uri="{FF2B5EF4-FFF2-40B4-BE49-F238E27FC236}">
                      <a16:creationId xmlns:a16="http://schemas.microsoft.com/office/drawing/2014/main" id="{BDA39B9F-EB92-8FD3-29AC-5DF4D216FC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2" name="Freeform 244">
                  <a:extLst>
                    <a:ext uri="{FF2B5EF4-FFF2-40B4-BE49-F238E27FC236}">
                      <a16:creationId xmlns:a16="http://schemas.microsoft.com/office/drawing/2014/main" id="{E55E0223-69BC-2CF7-E7DA-1F7DAD64816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3" name="Freeform 245">
                  <a:extLst>
                    <a:ext uri="{FF2B5EF4-FFF2-40B4-BE49-F238E27FC236}">
                      <a16:creationId xmlns:a16="http://schemas.microsoft.com/office/drawing/2014/main" id="{D3BF3024-EA6B-1F9B-5C44-18594ECECE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4" name="Freeform 246">
                  <a:extLst>
                    <a:ext uri="{FF2B5EF4-FFF2-40B4-BE49-F238E27FC236}">
                      <a16:creationId xmlns:a16="http://schemas.microsoft.com/office/drawing/2014/main" id="{C40A00CB-E76E-BE09-9854-742B383289E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5" name="Freeform 247">
                  <a:extLst>
                    <a:ext uri="{FF2B5EF4-FFF2-40B4-BE49-F238E27FC236}">
                      <a16:creationId xmlns:a16="http://schemas.microsoft.com/office/drawing/2014/main" id="{F4603AC7-E9B4-1FB5-38C6-77B59202B4E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6" name="Freeform 248">
                  <a:extLst>
                    <a:ext uri="{FF2B5EF4-FFF2-40B4-BE49-F238E27FC236}">
                      <a16:creationId xmlns:a16="http://schemas.microsoft.com/office/drawing/2014/main" id="{F8960CAA-D67B-04E1-D098-656BDA678B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7" name="Freeform 249">
                  <a:extLst>
                    <a:ext uri="{FF2B5EF4-FFF2-40B4-BE49-F238E27FC236}">
                      <a16:creationId xmlns:a16="http://schemas.microsoft.com/office/drawing/2014/main" id="{E48B9ACB-A777-C797-6AA0-1D98AFA94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8" name="Freeform 250">
                  <a:extLst>
                    <a:ext uri="{FF2B5EF4-FFF2-40B4-BE49-F238E27FC236}">
                      <a16:creationId xmlns:a16="http://schemas.microsoft.com/office/drawing/2014/main" id="{59678C94-5538-F604-FD2F-282F77D9AA5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29" name="Freeform 251">
                  <a:extLst>
                    <a:ext uri="{FF2B5EF4-FFF2-40B4-BE49-F238E27FC236}">
                      <a16:creationId xmlns:a16="http://schemas.microsoft.com/office/drawing/2014/main" id="{60CE4A5E-5C43-022A-A476-43D17F859D7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230" name="组合 327">
                <a:extLst>
                  <a:ext uri="{FF2B5EF4-FFF2-40B4-BE49-F238E27FC236}">
                    <a16:creationId xmlns:a16="http://schemas.microsoft.com/office/drawing/2014/main" id="{3E7D3FB4-DEC0-75FF-8402-543D2207CCF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37396" y="3939020"/>
                <a:ext cx="293360" cy="643464"/>
                <a:chOff x="727075" y="3775076"/>
                <a:chExt cx="406400" cy="754063"/>
              </a:xfrm>
            </p:grpSpPr>
            <p:sp>
              <p:nvSpPr>
                <p:cNvPr id="231" name="Freeform 95">
                  <a:extLst>
                    <a:ext uri="{FF2B5EF4-FFF2-40B4-BE49-F238E27FC236}">
                      <a16:creationId xmlns:a16="http://schemas.microsoft.com/office/drawing/2014/main" id="{7876208F-3893-6B39-BB74-D7F1902777F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32" name="Freeform 96">
                  <a:extLst>
                    <a:ext uri="{FF2B5EF4-FFF2-40B4-BE49-F238E27FC236}">
                      <a16:creationId xmlns:a16="http://schemas.microsoft.com/office/drawing/2014/main" id="{C420F19F-F4BB-4882-1BDB-71DC4CC071D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33" name="Freeform 97">
                  <a:extLst>
                    <a:ext uri="{FF2B5EF4-FFF2-40B4-BE49-F238E27FC236}">
                      <a16:creationId xmlns:a16="http://schemas.microsoft.com/office/drawing/2014/main" id="{F3E7DC25-9AB0-2A71-85AB-34812413E5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34" name="Freeform 98">
                  <a:extLst>
                    <a:ext uri="{FF2B5EF4-FFF2-40B4-BE49-F238E27FC236}">
                      <a16:creationId xmlns:a16="http://schemas.microsoft.com/office/drawing/2014/main" id="{340907FB-F8A4-E158-5611-C708A49A0D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35" name="Freeform 99">
                  <a:extLst>
                    <a:ext uri="{FF2B5EF4-FFF2-40B4-BE49-F238E27FC236}">
                      <a16:creationId xmlns:a16="http://schemas.microsoft.com/office/drawing/2014/main" id="{DA65F5E1-4190-20E1-4782-ED77D1972E9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36" name="Freeform 100">
                  <a:extLst>
                    <a:ext uri="{FF2B5EF4-FFF2-40B4-BE49-F238E27FC236}">
                      <a16:creationId xmlns:a16="http://schemas.microsoft.com/office/drawing/2014/main" id="{0B588A3B-731C-5C56-4134-F09702153D4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37" name="Freeform 101">
                  <a:extLst>
                    <a:ext uri="{FF2B5EF4-FFF2-40B4-BE49-F238E27FC236}">
                      <a16:creationId xmlns:a16="http://schemas.microsoft.com/office/drawing/2014/main" id="{389AB9F9-E627-AC7B-31EA-C0AD722A6C2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238" name="直接连接符 237">
                <a:extLst>
                  <a:ext uri="{FF2B5EF4-FFF2-40B4-BE49-F238E27FC236}">
                    <a16:creationId xmlns:a16="http://schemas.microsoft.com/office/drawing/2014/main" id="{2542A2DE-81D2-B133-2D33-6640866850F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84751" y="2912078"/>
                <a:ext cx="0" cy="102822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39" name="文本框 238">
                <a:extLst>
                  <a:ext uri="{FF2B5EF4-FFF2-40B4-BE49-F238E27FC236}">
                    <a16:creationId xmlns:a16="http://schemas.microsoft.com/office/drawing/2014/main" id="{BF16D641-8B4A-B22C-5F9E-93FD9DC3492A}"/>
                  </a:ext>
                </a:extLst>
              </p:cNvPr>
              <p:cNvSpPr txBox="1"/>
              <p:nvPr/>
            </p:nvSpPr>
            <p:spPr>
              <a:xfrm>
                <a:off x="7686705" y="4019352"/>
                <a:ext cx="588146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cxnSp>
            <p:nvCxnSpPr>
              <p:cNvPr id="240" name="直接连接符 239">
                <a:extLst>
                  <a:ext uri="{FF2B5EF4-FFF2-40B4-BE49-F238E27FC236}">
                    <a16:creationId xmlns:a16="http://schemas.microsoft.com/office/drawing/2014/main" id="{4D81DCEA-3833-908B-B66F-D1DCC2C6F92F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64327" y="990714"/>
                <a:ext cx="1490528" cy="158500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41" name="文本框 240">
                <a:extLst>
                  <a:ext uri="{FF2B5EF4-FFF2-40B4-BE49-F238E27FC236}">
                    <a16:creationId xmlns:a16="http://schemas.microsoft.com/office/drawing/2014/main" id="{83A64437-8A95-3296-E944-6C2A79EB354F}"/>
                  </a:ext>
                </a:extLst>
              </p:cNvPr>
              <p:cNvSpPr txBox="1"/>
              <p:nvPr/>
            </p:nvSpPr>
            <p:spPr>
              <a:xfrm>
                <a:off x="6424610" y="3018414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研发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10</a:t>
                </a:r>
              </a:p>
            </p:txBody>
          </p:sp>
          <p:sp>
            <p:nvSpPr>
              <p:cNvPr id="242" name="文本框 241">
                <a:extLst>
                  <a:ext uri="{FF2B5EF4-FFF2-40B4-BE49-F238E27FC236}">
                    <a16:creationId xmlns:a16="http://schemas.microsoft.com/office/drawing/2014/main" id="{42255748-9D1D-8B1A-580D-0CF364B01D48}"/>
                  </a:ext>
                </a:extLst>
              </p:cNvPr>
              <p:cNvSpPr txBox="1"/>
              <p:nvPr/>
            </p:nvSpPr>
            <p:spPr>
              <a:xfrm>
                <a:off x="7183231" y="1972662"/>
                <a:ext cx="944392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</a:t>
                </a:r>
              </a:p>
            </p:txBody>
          </p:sp>
          <p:sp>
            <p:nvSpPr>
              <p:cNvPr id="243" name="文本框 242">
                <a:extLst>
                  <a:ext uri="{FF2B5EF4-FFF2-40B4-BE49-F238E27FC236}">
                    <a16:creationId xmlns:a16="http://schemas.microsoft.com/office/drawing/2014/main" id="{E4B88E86-B735-9E04-22C1-3EEEC9CC4035}"/>
                  </a:ext>
                </a:extLst>
              </p:cNvPr>
              <p:cNvSpPr txBox="1"/>
              <p:nvPr/>
            </p:nvSpPr>
            <p:spPr>
              <a:xfrm>
                <a:off x="8514573" y="2976476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研发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10</a:t>
                </a:r>
              </a:p>
            </p:txBody>
          </p:sp>
          <p:sp>
            <p:nvSpPr>
              <p:cNvPr id="244" name="文本框 243">
                <a:extLst>
                  <a:ext uri="{FF2B5EF4-FFF2-40B4-BE49-F238E27FC236}">
                    <a16:creationId xmlns:a16="http://schemas.microsoft.com/office/drawing/2014/main" id="{07500084-204B-B0F6-F449-5C5716A36836}"/>
                  </a:ext>
                </a:extLst>
              </p:cNvPr>
              <p:cNvSpPr txBox="1"/>
              <p:nvPr/>
            </p:nvSpPr>
            <p:spPr>
              <a:xfrm>
                <a:off x="8093915" y="1271569"/>
                <a:ext cx="944392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</a:t>
                </a:r>
              </a:p>
            </p:txBody>
          </p:sp>
          <p:sp>
            <p:nvSpPr>
              <p:cNvPr id="245" name="文本框 244">
                <a:extLst>
                  <a:ext uri="{FF2B5EF4-FFF2-40B4-BE49-F238E27FC236}">
                    <a16:creationId xmlns:a16="http://schemas.microsoft.com/office/drawing/2014/main" id="{4CF49B0E-4838-12CD-77A7-97CDBBFF3418}"/>
                  </a:ext>
                </a:extLst>
              </p:cNvPr>
              <p:cNvSpPr txBox="1"/>
              <p:nvPr/>
            </p:nvSpPr>
            <p:spPr>
              <a:xfrm>
                <a:off x="9277084" y="1248799"/>
                <a:ext cx="1182646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 20</a:t>
                </a:r>
              </a:p>
            </p:txBody>
          </p:sp>
          <p:sp>
            <p:nvSpPr>
              <p:cNvPr id="246" name="文本框 245">
                <a:extLst>
                  <a:ext uri="{FF2B5EF4-FFF2-40B4-BE49-F238E27FC236}">
                    <a16:creationId xmlns:a16="http://schemas.microsoft.com/office/drawing/2014/main" id="{6127B6BC-8AB3-B920-A59B-638B64D4F7C1}"/>
                  </a:ext>
                </a:extLst>
              </p:cNvPr>
              <p:cNvSpPr txBox="1"/>
              <p:nvPr/>
            </p:nvSpPr>
            <p:spPr>
              <a:xfrm>
                <a:off x="9594396" y="1969320"/>
                <a:ext cx="1182646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 20</a:t>
                </a:r>
              </a:p>
            </p:txBody>
          </p:sp>
          <p:sp>
            <p:nvSpPr>
              <p:cNvPr id="247" name="文本框 246">
                <a:extLst>
                  <a:ext uri="{FF2B5EF4-FFF2-40B4-BE49-F238E27FC236}">
                    <a16:creationId xmlns:a16="http://schemas.microsoft.com/office/drawing/2014/main" id="{01FC122B-648E-F662-F138-48CF5AC19D95}"/>
                  </a:ext>
                </a:extLst>
              </p:cNvPr>
              <p:cNvSpPr txBox="1"/>
              <p:nvPr/>
            </p:nvSpPr>
            <p:spPr>
              <a:xfrm>
                <a:off x="10050544" y="2984132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财务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20</a:t>
                </a:r>
              </a:p>
            </p:txBody>
          </p:sp>
          <p:sp>
            <p:nvSpPr>
              <p:cNvPr id="248" name="文本框 247">
                <a:extLst>
                  <a:ext uri="{FF2B5EF4-FFF2-40B4-BE49-F238E27FC236}">
                    <a16:creationId xmlns:a16="http://schemas.microsoft.com/office/drawing/2014/main" id="{A97D252B-16EC-1396-5951-5614189EA6D2}"/>
                  </a:ext>
                </a:extLst>
              </p:cNvPr>
              <p:cNvSpPr txBox="1"/>
              <p:nvPr/>
            </p:nvSpPr>
            <p:spPr>
              <a:xfrm>
                <a:off x="6102782" y="2283286"/>
                <a:ext cx="1060115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1</a:t>
                </a:r>
                <a:endParaRPr lang="zh-CN" altLang="en-US" sz="1100" dirty="0"/>
              </a:p>
            </p:txBody>
          </p:sp>
          <p:sp>
            <p:nvSpPr>
              <p:cNvPr id="249" name="文本框 248">
                <a:extLst>
                  <a:ext uri="{FF2B5EF4-FFF2-40B4-BE49-F238E27FC236}">
                    <a16:creationId xmlns:a16="http://schemas.microsoft.com/office/drawing/2014/main" id="{059B7BD6-1263-B82B-D6E3-791791DEAFEE}"/>
                  </a:ext>
                </a:extLst>
              </p:cNvPr>
              <p:cNvSpPr txBox="1"/>
              <p:nvPr/>
            </p:nvSpPr>
            <p:spPr>
              <a:xfrm>
                <a:off x="10561081" y="2318827"/>
                <a:ext cx="1060115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2</a:t>
                </a:r>
                <a:endParaRPr lang="zh-CN" altLang="en-US" sz="1100" dirty="0"/>
              </a:p>
            </p:txBody>
          </p:sp>
          <p:sp>
            <p:nvSpPr>
              <p:cNvPr id="250" name="文本框 249">
                <a:extLst>
                  <a:ext uri="{FF2B5EF4-FFF2-40B4-BE49-F238E27FC236}">
                    <a16:creationId xmlns:a16="http://schemas.microsoft.com/office/drawing/2014/main" id="{9729CE1C-BF20-2ABC-EE77-106D0E5D4C73}"/>
                  </a:ext>
                </a:extLst>
              </p:cNvPr>
              <p:cNvSpPr txBox="1"/>
              <p:nvPr/>
            </p:nvSpPr>
            <p:spPr>
              <a:xfrm>
                <a:off x="6997482" y="300369"/>
                <a:ext cx="1060115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3</a:t>
                </a:r>
                <a:endParaRPr lang="zh-CN" altLang="en-US" sz="1100" dirty="0"/>
              </a:p>
            </p:txBody>
          </p:sp>
          <p:sp>
            <p:nvSpPr>
              <p:cNvPr id="251" name="文本框 250">
                <a:extLst>
                  <a:ext uri="{FF2B5EF4-FFF2-40B4-BE49-F238E27FC236}">
                    <a16:creationId xmlns:a16="http://schemas.microsoft.com/office/drawing/2014/main" id="{D6055671-4344-4F6A-CA1A-6CFFBC34E8E2}"/>
                  </a:ext>
                </a:extLst>
              </p:cNvPr>
              <p:cNvSpPr txBox="1"/>
              <p:nvPr/>
            </p:nvSpPr>
            <p:spPr>
              <a:xfrm>
                <a:off x="7397892" y="3886534"/>
                <a:ext cx="635798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PC1</a:t>
                </a:r>
                <a:endParaRPr lang="zh-CN" altLang="en-US" sz="1100" dirty="0"/>
              </a:p>
            </p:txBody>
          </p:sp>
          <p:sp>
            <p:nvSpPr>
              <p:cNvPr id="252" name="文本框 251">
                <a:extLst>
                  <a:ext uri="{FF2B5EF4-FFF2-40B4-BE49-F238E27FC236}">
                    <a16:creationId xmlns:a16="http://schemas.microsoft.com/office/drawing/2014/main" id="{22E2E4F2-D5C4-8E79-78EB-EBC8CF6FAE4C}"/>
                  </a:ext>
                </a:extLst>
              </p:cNvPr>
              <p:cNvSpPr txBox="1"/>
              <p:nvPr/>
            </p:nvSpPr>
            <p:spPr>
              <a:xfrm>
                <a:off x="8748097" y="3816888"/>
                <a:ext cx="635798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PC2</a:t>
                </a:r>
                <a:endParaRPr lang="zh-CN" altLang="en-US" sz="1100" dirty="0"/>
              </a:p>
            </p:txBody>
          </p:sp>
          <p:sp>
            <p:nvSpPr>
              <p:cNvPr id="253" name="文本框 252">
                <a:extLst>
                  <a:ext uri="{FF2B5EF4-FFF2-40B4-BE49-F238E27FC236}">
                    <a16:creationId xmlns:a16="http://schemas.microsoft.com/office/drawing/2014/main" id="{DD336306-1303-67D1-E871-3F57296B37C0}"/>
                  </a:ext>
                </a:extLst>
              </p:cNvPr>
              <p:cNvSpPr txBox="1"/>
              <p:nvPr/>
            </p:nvSpPr>
            <p:spPr>
              <a:xfrm>
                <a:off x="10005286" y="3801569"/>
                <a:ext cx="635798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PC3</a:t>
                </a:r>
                <a:endParaRPr lang="zh-CN" altLang="en-US" sz="1100" dirty="0"/>
              </a:p>
            </p:txBody>
          </p:sp>
          <p:sp>
            <p:nvSpPr>
              <p:cNvPr id="254" name="文本框 253">
                <a:extLst>
                  <a:ext uri="{FF2B5EF4-FFF2-40B4-BE49-F238E27FC236}">
                    <a16:creationId xmlns:a16="http://schemas.microsoft.com/office/drawing/2014/main" id="{9F2E0674-2778-B534-FDE3-D4D24A824C16}"/>
                  </a:ext>
                </a:extLst>
              </p:cNvPr>
              <p:cNvSpPr txBox="1"/>
              <p:nvPr/>
            </p:nvSpPr>
            <p:spPr>
              <a:xfrm>
                <a:off x="6498809" y="670173"/>
                <a:ext cx="1484435" cy="37545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DHCP Server</a:t>
                </a:r>
              </a:p>
            </p:txBody>
          </p:sp>
          <p:sp>
            <p:nvSpPr>
              <p:cNvPr id="255" name="文本框 254">
                <a:extLst>
                  <a:ext uri="{FF2B5EF4-FFF2-40B4-BE49-F238E27FC236}">
                    <a16:creationId xmlns:a16="http://schemas.microsoft.com/office/drawing/2014/main" id="{78210EBA-BE00-78E3-34A1-A08D545B2CDD}"/>
                  </a:ext>
                </a:extLst>
              </p:cNvPr>
              <p:cNvSpPr txBox="1"/>
              <p:nvPr/>
            </p:nvSpPr>
            <p:spPr>
              <a:xfrm>
                <a:off x="8030819" y="422374"/>
                <a:ext cx="1112305" cy="59631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VLANIF10</a:t>
                </a:r>
              </a:p>
              <a:p>
                <a:r>
                  <a:rPr lang="zh-CN" altLang="en-US" sz="700" dirty="0"/>
                  <a:t>网关</a:t>
                </a:r>
                <a:r>
                  <a:rPr lang="en-US" altLang="zh-CN" sz="700" dirty="0"/>
                  <a:t>1</a:t>
                </a:r>
              </a:p>
              <a:p>
                <a:r>
                  <a:rPr lang="en-US" altLang="zh-CN" sz="700" dirty="0"/>
                  <a:t>DHCP </a:t>
                </a:r>
                <a:r>
                  <a:rPr lang="zh-CN" altLang="en-US" sz="700" dirty="0"/>
                  <a:t>地址池</a:t>
                </a:r>
                <a:r>
                  <a:rPr lang="en-US" altLang="zh-CN" sz="700" dirty="0"/>
                  <a:t>1</a:t>
                </a:r>
              </a:p>
            </p:txBody>
          </p:sp>
          <p:sp>
            <p:nvSpPr>
              <p:cNvPr id="256" name="文本框 255">
                <a:extLst>
                  <a:ext uri="{FF2B5EF4-FFF2-40B4-BE49-F238E27FC236}">
                    <a16:creationId xmlns:a16="http://schemas.microsoft.com/office/drawing/2014/main" id="{324143DB-BE61-36E5-6B99-55BC63E22DE2}"/>
                  </a:ext>
                </a:extLst>
              </p:cNvPr>
              <p:cNvSpPr txBox="1"/>
              <p:nvPr/>
            </p:nvSpPr>
            <p:spPr>
              <a:xfrm>
                <a:off x="9271475" y="466631"/>
                <a:ext cx="1112305" cy="596317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VLANIF20</a:t>
                </a:r>
              </a:p>
              <a:p>
                <a:r>
                  <a:rPr lang="zh-CN" altLang="en-US" sz="700" dirty="0"/>
                  <a:t>网关</a:t>
                </a:r>
                <a:r>
                  <a:rPr lang="en-US" altLang="zh-CN" sz="700" dirty="0"/>
                  <a:t>2</a:t>
                </a:r>
              </a:p>
              <a:p>
                <a:r>
                  <a:rPr lang="en-US" altLang="zh-CN" sz="700" dirty="0"/>
                  <a:t>DHCP </a:t>
                </a:r>
                <a:r>
                  <a:rPr lang="zh-CN" altLang="en-US" sz="700" dirty="0"/>
                  <a:t>地址池</a:t>
                </a:r>
                <a:r>
                  <a:rPr lang="en-US" altLang="zh-CN" sz="700" dirty="0"/>
                  <a:t>2</a:t>
                </a:r>
              </a:p>
            </p:txBody>
          </p:sp>
        </p:grpSp>
        <p:grpSp>
          <p:nvGrpSpPr>
            <p:cNvPr id="258" name="组合 257">
              <a:extLst>
                <a:ext uri="{FF2B5EF4-FFF2-40B4-BE49-F238E27FC236}">
                  <a16:creationId xmlns:a16="http://schemas.microsoft.com/office/drawing/2014/main" id="{5173A737-A4AA-C39A-BB4E-39EA12DD12FA}"/>
                </a:ext>
              </a:extLst>
            </p:cNvPr>
            <p:cNvGrpSpPr/>
            <p:nvPr/>
          </p:nvGrpSpPr>
          <p:grpSpPr>
            <a:xfrm>
              <a:off x="7988680" y="1392847"/>
              <a:ext cx="4010480" cy="2789605"/>
              <a:chOff x="6102782" y="234646"/>
              <a:chExt cx="5902460" cy="4354453"/>
            </a:xfrm>
          </p:grpSpPr>
          <p:grpSp>
            <p:nvGrpSpPr>
              <p:cNvPr id="259" name="组合 327">
                <a:extLst>
                  <a:ext uri="{FF2B5EF4-FFF2-40B4-BE49-F238E27FC236}">
                    <a16:creationId xmlns:a16="http://schemas.microsoft.com/office/drawing/2014/main" id="{AF3041C0-E97A-8D0D-49F4-3BC029E1AA3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361535" y="3924898"/>
                <a:ext cx="293360" cy="643464"/>
                <a:chOff x="727075" y="3775076"/>
                <a:chExt cx="406400" cy="754063"/>
              </a:xfrm>
            </p:grpSpPr>
            <p:sp>
              <p:nvSpPr>
                <p:cNvPr id="338" name="Freeform 95">
                  <a:extLst>
                    <a:ext uri="{FF2B5EF4-FFF2-40B4-BE49-F238E27FC236}">
                      <a16:creationId xmlns:a16="http://schemas.microsoft.com/office/drawing/2014/main" id="{1B623CAA-F245-1639-27A9-8E06D1BADF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39" name="Freeform 96">
                  <a:extLst>
                    <a:ext uri="{FF2B5EF4-FFF2-40B4-BE49-F238E27FC236}">
                      <a16:creationId xmlns:a16="http://schemas.microsoft.com/office/drawing/2014/main" id="{42D8E8DD-98A8-4392-8FED-25912BF7ACB7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40" name="Freeform 97">
                  <a:extLst>
                    <a:ext uri="{FF2B5EF4-FFF2-40B4-BE49-F238E27FC236}">
                      <a16:creationId xmlns:a16="http://schemas.microsoft.com/office/drawing/2014/main" id="{CB697645-E567-40E2-CA60-9BE36C796BD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41" name="Freeform 98">
                  <a:extLst>
                    <a:ext uri="{FF2B5EF4-FFF2-40B4-BE49-F238E27FC236}">
                      <a16:creationId xmlns:a16="http://schemas.microsoft.com/office/drawing/2014/main" id="{F4531ED6-A087-735F-CDB9-09361E6023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42" name="Freeform 99">
                  <a:extLst>
                    <a:ext uri="{FF2B5EF4-FFF2-40B4-BE49-F238E27FC236}">
                      <a16:creationId xmlns:a16="http://schemas.microsoft.com/office/drawing/2014/main" id="{787CA1D3-9E84-8419-AFAA-4366E23D003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43" name="Freeform 100">
                  <a:extLst>
                    <a:ext uri="{FF2B5EF4-FFF2-40B4-BE49-F238E27FC236}">
                      <a16:creationId xmlns:a16="http://schemas.microsoft.com/office/drawing/2014/main" id="{60B9B1A9-0812-BF9F-1C5B-956C844148B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44" name="Freeform 101">
                  <a:extLst>
                    <a:ext uri="{FF2B5EF4-FFF2-40B4-BE49-F238E27FC236}">
                      <a16:creationId xmlns:a16="http://schemas.microsoft.com/office/drawing/2014/main" id="{3E3F6202-EC02-AF48-EECC-46592F8955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260" name="直接连接符 259">
                <a:extLst>
                  <a:ext uri="{FF2B5EF4-FFF2-40B4-BE49-F238E27FC236}">
                    <a16:creationId xmlns:a16="http://schemas.microsoft.com/office/drawing/2014/main" id="{7485F21A-2650-F95C-FA49-6EC16F11D264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9508890" y="2938238"/>
                <a:ext cx="297897" cy="987944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261" name="组合 315">
                <a:extLst>
                  <a:ext uri="{FF2B5EF4-FFF2-40B4-BE49-F238E27FC236}">
                    <a16:creationId xmlns:a16="http://schemas.microsoft.com/office/drawing/2014/main" id="{0C4316E9-77EF-757F-F3A9-77E7D5566812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086276" y="2560765"/>
                <a:ext cx="1500158" cy="387077"/>
                <a:chOff x="2851150" y="1166813"/>
                <a:chExt cx="923925" cy="203200"/>
              </a:xfrm>
            </p:grpSpPr>
            <p:sp>
              <p:nvSpPr>
                <p:cNvPr id="326" name="Freeform 240">
                  <a:extLst>
                    <a:ext uri="{FF2B5EF4-FFF2-40B4-BE49-F238E27FC236}">
                      <a16:creationId xmlns:a16="http://schemas.microsoft.com/office/drawing/2014/main" id="{F8474013-0F3A-0BC0-1AE1-67F928BE786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7" name="Freeform 241">
                  <a:extLst>
                    <a:ext uri="{FF2B5EF4-FFF2-40B4-BE49-F238E27FC236}">
                      <a16:creationId xmlns:a16="http://schemas.microsoft.com/office/drawing/2014/main" id="{A950732A-A673-8FF6-81B3-770DD42E469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8" name="Freeform 242">
                  <a:extLst>
                    <a:ext uri="{FF2B5EF4-FFF2-40B4-BE49-F238E27FC236}">
                      <a16:creationId xmlns:a16="http://schemas.microsoft.com/office/drawing/2014/main" id="{97270744-8216-DE2B-EE9E-854AC01AD9A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9" name="Freeform 243">
                  <a:extLst>
                    <a:ext uri="{FF2B5EF4-FFF2-40B4-BE49-F238E27FC236}">
                      <a16:creationId xmlns:a16="http://schemas.microsoft.com/office/drawing/2014/main" id="{F96C861D-AA98-D543-E406-2375B1BF5E7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30" name="Freeform 244">
                  <a:extLst>
                    <a:ext uri="{FF2B5EF4-FFF2-40B4-BE49-F238E27FC236}">
                      <a16:creationId xmlns:a16="http://schemas.microsoft.com/office/drawing/2014/main" id="{726A9CE6-B156-F1BB-C31E-EC98404CC38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31" name="Freeform 245">
                  <a:extLst>
                    <a:ext uri="{FF2B5EF4-FFF2-40B4-BE49-F238E27FC236}">
                      <a16:creationId xmlns:a16="http://schemas.microsoft.com/office/drawing/2014/main" id="{F72F7FFE-F42D-6956-72D9-46EFB16F17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32" name="Freeform 246">
                  <a:extLst>
                    <a:ext uri="{FF2B5EF4-FFF2-40B4-BE49-F238E27FC236}">
                      <a16:creationId xmlns:a16="http://schemas.microsoft.com/office/drawing/2014/main" id="{5F34127E-2650-014E-B9B5-5052DE0EF4A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33" name="Freeform 247">
                  <a:extLst>
                    <a:ext uri="{FF2B5EF4-FFF2-40B4-BE49-F238E27FC236}">
                      <a16:creationId xmlns:a16="http://schemas.microsoft.com/office/drawing/2014/main" id="{75271873-6023-C4C1-883E-5330DCCE9E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34" name="Freeform 248">
                  <a:extLst>
                    <a:ext uri="{FF2B5EF4-FFF2-40B4-BE49-F238E27FC236}">
                      <a16:creationId xmlns:a16="http://schemas.microsoft.com/office/drawing/2014/main" id="{482E03C4-B8AA-585B-B0A6-3C411712A1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35" name="Freeform 249">
                  <a:extLst>
                    <a:ext uri="{FF2B5EF4-FFF2-40B4-BE49-F238E27FC236}">
                      <a16:creationId xmlns:a16="http://schemas.microsoft.com/office/drawing/2014/main" id="{3EDF1233-C934-3DA1-4028-9351B78F2F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36" name="Freeform 250">
                  <a:extLst>
                    <a:ext uri="{FF2B5EF4-FFF2-40B4-BE49-F238E27FC236}">
                      <a16:creationId xmlns:a16="http://schemas.microsoft.com/office/drawing/2014/main" id="{03C0CB4B-FE36-6F3E-FDCD-0052909A124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37" name="Freeform 251">
                  <a:extLst>
                    <a:ext uri="{FF2B5EF4-FFF2-40B4-BE49-F238E27FC236}">
                      <a16:creationId xmlns:a16="http://schemas.microsoft.com/office/drawing/2014/main" id="{0BE3EBD5-F513-D14D-4DDB-201ABF0D6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262" name="组合 327">
                <a:extLst>
                  <a:ext uri="{FF2B5EF4-FFF2-40B4-BE49-F238E27FC236}">
                    <a16:creationId xmlns:a16="http://schemas.microsoft.com/office/drawing/2014/main" id="{C3C66695-1F62-6302-1AA0-12E492BB53D1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546061" y="3945635"/>
                <a:ext cx="293360" cy="643464"/>
                <a:chOff x="727075" y="3775076"/>
                <a:chExt cx="406400" cy="754063"/>
              </a:xfrm>
            </p:grpSpPr>
            <p:sp>
              <p:nvSpPr>
                <p:cNvPr id="319" name="Freeform 95">
                  <a:extLst>
                    <a:ext uri="{FF2B5EF4-FFF2-40B4-BE49-F238E27FC236}">
                      <a16:creationId xmlns:a16="http://schemas.microsoft.com/office/drawing/2014/main" id="{C0CBADCB-90CE-9F3F-68BE-C20065246E7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0" name="Freeform 96">
                  <a:extLst>
                    <a:ext uri="{FF2B5EF4-FFF2-40B4-BE49-F238E27FC236}">
                      <a16:creationId xmlns:a16="http://schemas.microsoft.com/office/drawing/2014/main" id="{56775626-1160-0135-B0F9-A9959F34D40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1" name="Freeform 97">
                  <a:extLst>
                    <a:ext uri="{FF2B5EF4-FFF2-40B4-BE49-F238E27FC236}">
                      <a16:creationId xmlns:a16="http://schemas.microsoft.com/office/drawing/2014/main" id="{3D633B57-F0EE-7E78-B378-3BDE6322278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2" name="Freeform 98">
                  <a:extLst>
                    <a:ext uri="{FF2B5EF4-FFF2-40B4-BE49-F238E27FC236}">
                      <a16:creationId xmlns:a16="http://schemas.microsoft.com/office/drawing/2014/main" id="{D18EA54B-8D2E-CDD1-6F87-409A195034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3" name="Freeform 99">
                  <a:extLst>
                    <a:ext uri="{FF2B5EF4-FFF2-40B4-BE49-F238E27FC236}">
                      <a16:creationId xmlns:a16="http://schemas.microsoft.com/office/drawing/2014/main" id="{515B84AF-F19E-C282-87D8-9E95B368EE0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4" name="Freeform 100">
                  <a:extLst>
                    <a:ext uri="{FF2B5EF4-FFF2-40B4-BE49-F238E27FC236}">
                      <a16:creationId xmlns:a16="http://schemas.microsoft.com/office/drawing/2014/main" id="{F52651A5-EB9C-765A-5E86-EF807D49D94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25" name="Freeform 101">
                  <a:extLst>
                    <a:ext uri="{FF2B5EF4-FFF2-40B4-BE49-F238E27FC236}">
                      <a16:creationId xmlns:a16="http://schemas.microsoft.com/office/drawing/2014/main" id="{85F2759F-B382-BF6D-DF21-27A389B28A6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263" name="组合 315">
                <a:extLst>
                  <a:ext uri="{FF2B5EF4-FFF2-40B4-BE49-F238E27FC236}">
                    <a16:creationId xmlns:a16="http://schemas.microsoft.com/office/drawing/2014/main" id="{99413BB1-24E9-281C-5DD6-4175A9D18F67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946296" y="652622"/>
                <a:ext cx="1500158" cy="387077"/>
                <a:chOff x="2851150" y="1166813"/>
                <a:chExt cx="923925" cy="203200"/>
              </a:xfrm>
            </p:grpSpPr>
            <p:sp>
              <p:nvSpPr>
                <p:cNvPr id="307" name="Freeform 240">
                  <a:extLst>
                    <a:ext uri="{FF2B5EF4-FFF2-40B4-BE49-F238E27FC236}">
                      <a16:creationId xmlns:a16="http://schemas.microsoft.com/office/drawing/2014/main" id="{AADCE4E9-F4F0-C156-48F9-E1C9905E2B1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8" name="Freeform 241">
                  <a:extLst>
                    <a:ext uri="{FF2B5EF4-FFF2-40B4-BE49-F238E27FC236}">
                      <a16:creationId xmlns:a16="http://schemas.microsoft.com/office/drawing/2014/main" id="{E7B3D1D5-8086-D590-95D7-20ABD3D5C64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9" name="Freeform 242">
                  <a:extLst>
                    <a:ext uri="{FF2B5EF4-FFF2-40B4-BE49-F238E27FC236}">
                      <a16:creationId xmlns:a16="http://schemas.microsoft.com/office/drawing/2014/main" id="{A4E0ECA3-D696-520A-18EF-D1AFB4DF56E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0" name="Freeform 243">
                  <a:extLst>
                    <a:ext uri="{FF2B5EF4-FFF2-40B4-BE49-F238E27FC236}">
                      <a16:creationId xmlns:a16="http://schemas.microsoft.com/office/drawing/2014/main" id="{B29036AF-DA60-FBDB-6D40-6B5E91B2CF5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1" name="Freeform 244">
                  <a:extLst>
                    <a:ext uri="{FF2B5EF4-FFF2-40B4-BE49-F238E27FC236}">
                      <a16:creationId xmlns:a16="http://schemas.microsoft.com/office/drawing/2014/main" id="{0CEFE7FD-2592-8B3D-EF3C-7758F676B19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2" name="Freeform 245">
                  <a:extLst>
                    <a:ext uri="{FF2B5EF4-FFF2-40B4-BE49-F238E27FC236}">
                      <a16:creationId xmlns:a16="http://schemas.microsoft.com/office/drawing/2014/main" id="{33EC9F67-65C9-9F06-560C-912B95CEC74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3" name="Freeform 246">
                  <a:extLst>
                    <a:ext uri="{FF2B5EF4-FFF2-40B4-BE49-F238E27FC236}">
                      <a16:creationId xmlns:a16="http://schemas.microsoft.com/office/drawing/2014/main" id="{5EBDD363-A06F-A97B-5D06-0E9269166F5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4" name="Freeform 247">
                  <a:extLst>
                    <a:ext uri="{FF2B5EF4-FFF2-40B4-BE49-F238E27FC236}">
                      <a16:creationId xmlns:a16="http://schemas.microsoft.com/office/drawing/2014/main" id="{DC15BBF2-C925-81F3-D1AC-1D2F1555C0B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5" name="Freeform 248">
                  <a:extLst>
                    <a:ext uri="{FF2B5EF4-FFF2-40B4-BE49-F238E27FC236}">
                      <a16:creationId xmlns:a16="http://schemas.microsoft.com/office/drawing/2014/main" id="{41089E61-FB24-5939-FC17-120005E132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6" name="Freeform 249">
                  <a:extLst>
                    <a:ext uri="{FF2B5EF4-FFF2-40B4-BE49-F238E27FC236}">
                      <a16:creationId xmlns:a16="http://schemas.microsoft.com/office/drawing/2014/main" id="{B4C9707B-0520-2071-8CD5-8C81F181251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7" name="Freeform 250">
                  <a:extLst>
                    <a:ext uri="{FF2B5EF4-FFF2-40B4-BE49-F238E27FC236}">
                      <a16:creationId xmlns:a16="http://schemas.microsoft.com/office/drawing/2014/main" id="{0EC86895-F86E-B088-28AB-F5B04158F8E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18" name="Freeform 251">
                  <a:extLst>
                    <a:ext uri="{FF2B5EF4-FFF2-40B4-BE49-F238E27FC236}">
                      <a16:creationId xmlns:a16="http://schemas.microsoft.com/office/drawing/2014/main" id="{25C8F05B-6E4C-E727-FE83-2B4403E7601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264" name="直接连接符 263">
                <a:extLst>
                  <a:ext uri="{FF2B5EF4-FFF2-40B4-BE49-F238E27FC236}">
                    <a16:creationId xmlns:a16="http://schemas.microsoft.com/office/drawing/2014/main" id="{1A656B2E-8ED5-955D-BD83-6E27AFF32A1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429735" y="1039699"/>
                <a:ext cx="813090" cy="1564812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265" name="直接连接符 264">
                <a:extLst>
                  <a:ext uri="{FF2B5EF4-FFF2-40B4-BE49-F238E27FC236}">
                    <a16:creationId xmlns:a16="http://schemas.microsoft.com/office/drawing/2014/main" id="{22FDCBF1-6B80-5B96-FC7E-6E5F7FB71CA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H="1" flipV="1">
                <a:off x="9944613" y="2869880"/>
                <a:ext cx="748128" cy="1075755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66" name="文本框 265">
                <a:extLst>
                  <a:ext uri="{FF2B5EF4-FFF2-40B4-BE49-F238E27FC236}">
                    <a16:creationId xmlns:a16="http://schemas.microsoft.com/office/drawing/2014/main" id="{A0340D3D-AFA9-61AF-9B3E-80B913E2BA91}"/>
                  </a:ext>
                </a:extLst>
              </p:cNvPr>
              <p:cNvSpPr txBox="1"/>
              <p:nvPr/>
            </p:nvSpPr>
            <p:spPr>
              <a:xfrm>
                <a:off x="11403643" y="3986519"/>
                <a:ext cx="588146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grpSp>
            <p:nvGrpSpPr>
              <p:cNvPr id="267" name="组合 315">
                <a:extLst>
                  <a:ext uri="{FF2B5EF4-FFF2-40B4-BE49-F238E27FC236}">
                    <a16:creationId xmlns:a16="http://schemas.microsoft.com/office/drawing/2014/main" id="{D9ACE237-D7E4-F236-208E-119F6230982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6681163" y="2580946"/>
                <a:ext cx="1500158" cy="387077"/>
                <a:chOff x="2851150" y="1166813"/>
                <a:chExt cx="923925" cy="203200"/>
              </a:xfrm>
            </p:grpSpPr>
            <p:sp>
              <p:nvSpPr>
                <p:cNvPr id="295" name="Freeform 240">
                  <a:extLst>
                    <a:ext uri="{FF2B5EF4-FFF2-40B4-BE49-F238E27FC236}">
                      <a16:creationId xmlns:a16="http://schemas.microsoft.com/office/drawing/2014/main" id="{A1DC0FA1-8A35-9241-2503-323E56CA1D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6" name="Freeform 241">
                  <a:extLst>
                    <a:ext uri="{FF2B5EF4-FFF2-40B4-BE49-F238E27FC236}">
                      <a16:creationId xmlns:a16="http://schemas.microsoft.com/office/drawing/2014/main" id="{FD5CE61B-CEC8-1112-515E-C9294B17FD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7" name="Freeform 242">
                  <a:extLst>
                    <a:ext uri="{FF2B5EF4-FFF2-40B4-BE49-F238E27FC236}">
                      <a16:creationId xmlns:a16="http://schemas.microsoft.com/office/drawing/2014/main" id="{E3E66C71-6AEA-DA0E-4A3D-C8AD825019F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8" name="Freeform 243">
                  <a:extLst>
                    <a:ext uri="{FF2B5EF4-FFF2-40B4-BE49-F238E27FC236}">
                      <a16:creationId xmlns:a16="http://schemas.microsoft.com/office/drawing/2014/main" id="{22F51DA3-FB45-EE74-E3EB-D419E1DF9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9" name="Freeform 244">
                  <a:extLst>
                    <a:ext uri="{FF2B5EF4-FFF2-40B4-BE49-F238E27FC236}">
                      <a16:creationId xmlns:a16="http://schemas.microsoft.com/office/drawing/2014/main" id="{B8F4A467-DB40-4818-493D-F820FAC3B1F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0" name="Freeform 245">
                  <a:extLst>
                    <a:ext uri="{FF2B5EF4-FFF2-40B4-BE49-F238E27FC236}">
                      <a16:creationId xmlns:a16="http://schemas.microsoft.com/office/drawing/2014/main" id="{37C370F1-BE49-F4B8-8FF3-14B28773B7F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1" name="Freeform 246">
                  <a:extLst>
                    <a:ext uri="{FF2B5EF4-FFF2-40B4-BE49-F238E27FC236}">
                      <a16:creationId xmlns:a16="http://schemas.microsoft.com/office/drawing/2014/main" id="{CD850D2D-DD3C-1560-8842-5747E090470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2" name="Freeform 247">
                  <a:extLst>
                    <a:ext uri="{FF2B5EF4-FFF2-40B4-BE49-F238E27FC236}">
                      <a16:creationId xmlns:a16="http://schemas.microsoft.com/office/drawing/2014/main" id="{698C1366-CD43-2697-F72B-1F7F2223C8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3" name="Freeform 248">
                  <a:extLst>
                    <a:ext uri="{FF2B5EF4-FFF2-40B4-BE49-F238E27FC236}">
                      <a16:creationId xmlns:a16="http://schemas.microsoft.com/office/drawing/2014/main" id="{04C971B8-ADB0-B17D-5327-65E3499C91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4" name="Freeform 249">
                  <a:extLst>
                    <a:ext uri="{FF2B5EF4-FFF2-40B4-BE49-F238E27FC236}">
                      <a16:creationId xmlns:a16="http://schemas.microsoft.com/office/drawing/2014/main" id="{8C3F6B6E-75F0-FBA0-D3BA-B0277DAA256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5" name="Freeform 250">
                  <a:extLst>
                    <a:ext uri="{FF2B5EF4-FFF2-40B4-BE49-F238E27FC236}">
                      <a16:creationId xmlns:a16="http://schemas.microsoft.com/office/drawing/2014/main" id="{B60E218A-61E3-244A-1FFE-BA253BAEE1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306" name="Freeform 251">
                  <a:extLst>
                    <a:ext uri="{FF2B5EF4-FFF2-40B4-BE49-F238E27FC236}">
                      <a16:creationId xmlns:a16="http://schemas.microsoft.com/office/drawing/2014/main" id="{959B98CB-C0DD-C56E-1233-840ADA20E3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grpSp>
            <p:nvGrpSpPr>
              <p:cNvPr id="268" name="组合 327">
                <a:extLst>
                  <a:ext uri="{FF2B5EF4-FFF2-40B4-BE49-F238E27FC236}">
                    <a16:creationId xmlns:a16="http://schemas.microsoft.com/office/drawing/2014/main" id="{7D0EEE3F-E190-BFE6-3EEA-21A7024739C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137396" y="3939020"/>
                <a:ext cx="293360" cy="643464"/>
                <a:chOff x="727075" y="3775076"/>
                <a:chExt cx="406400" cy="754063"/>
              </a:xfrm>
            </p:grpSpPr>
            <p:sp>
              <p:nvSpPr>
                <p:cNvPr id="288" name="Freeform 95">
                  <a:extLst>
                    <a:ext uri="{FF2B5EF4-FFF2-40B4-BE49-F238E27FC236}">
                      <a16:creationId xmlns:a16="http://schemas.microsoft.com/office/drawing/2014/main" id="{CA6B4728-9E41-2901-5D15-50EE0CCED8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89" name="Freeform 96">
                  <a:extLst>
                    <a:ext uri="{FF2B5EF4-FFF2-40B4-BE49-F238E27FC236}">
                      <a16:creationId xmlns:a16="http://schemas.microsoft.com/office/drawing/2014/main" id="{FFF354FF-3EB3-6E3F-9ACF-B6656713E17F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0" name="Freeform 97">
                  <a:extLst>
                    <a:ext uri="{FF2B5EF4-FFF2-40B4-BE49-F238E27FC236}">
                      <a16:creationId xmlns:a16="http://schemas.microsoft.com/office/drawing/2014/main" id="{170BE48F-F30B-44B0-B980-DC7944D5212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1" name="Freeform 98">
                  <a:extLst>
                    <a:ext uri="{FF2B5EF4-FFF2-40B4-BE49-F238E27FC236}">
                      <a16:creationId xmlns:a16="http://schemas.microsoft.com/office/drawing/2014/main" id="{2E2240E0-4E48-F1D5-B7D1-8D15000D99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2" name="Freeform 99">
                  <a:extLst>
                    <a:ext uri="{FF2B5EF4-FFF2-40B4-BE49-F238E27FC236}">
                      <a16:creationId xmlns:a16="http://schemas.microsoft.com/office/drawing/2014/main" id="{42BC4D6A-7EDE-EF80-4675-855BB917AE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3" name="Freeform 100">
                  <a:extLst>
                    <a:ext uri="{FF2B5EF4-FFF2-40B4-BE49-F238E27FC236}">
                      <a16:creationId xmlns:a16="http://schemas.microsoft.com/office/drawing/2014/main" id="{C4499C17-2801-8214-EA8C-5547FDB12D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  <p:sp>
              <p:nvSpPr>
                <p:cNvPr id="294" name="Freeform 101">
                  <a:extLst>
                    <a:ext uri="{FF2B5EF4-FFF2-40B4-BE49-F238E27FC236}">
                      <a16:creationId xmlns:a16="http://schemas.microsoft.com/office/drawing/2014/main" id="{65CBA2E1-98C1-F1D7-D871-50DF01AEED3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100"/>
                </a:p>
              </p:txBody>
            </p:sp>
          </p:grpSp>
          <p:cxnSp>
            <p:nvCxnSpPr>
              <p:cNvPr id="269" name="直接连接符 268">
                <a:extLst>
                  <a:ext uri="{FF2B5EF4-FFF2-40B4-BE49-F238E27FC236}">
                    <a16:creationId xmlns:a16="http://schemas.microsoft.com/office/drawing/2014/main" id="{144F143C-2B32-B012-B94E-3866F02F8458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284751" y="2912078"/>
                <a:ext cx="0" cy="102822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0" name="文本框 269">
                <a:extLst>
                  <a:ext uri="{FF2B5EF4-FFF2-40B4-BE49-F238E27FC236}">
                    <a16:creationId xmlns:a16="http://schemas.microsoft.com/office/drawing/2014/main" id="{3F5E52BC-4E90-3BE5-8803-69AFBE5F4B03}"/>
                  </a:ext>
                </a:extLst>
              </p:cNvPr>
              <p:cNvSpPr txBox="1"/>
              <p:nvPr/>
            </p:nvSpPr>
            <p:spPr>
              <a:xfrm>
                <a:off x="7686705" y="4019352"/>
                <a:ext cx="588146" cy="37545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……</a:t>
                </a:r>
                <a:endParaRPr lang="zh-CN" altLang="en-US" sz="1100" dirty="0"/>
              </a:p>
            </p:txBody>
          </p:sp>
          <p:cxnSp>
            <p:nvCxnSpPr>
              <p:cNvPr id="271" name="直接连接符 270">
                <a:extLst>
                  <a:ext uri="{FF2B5EF4-FFF2-40B4-BE49-F238E27FC236}">
                    <a16:creationId xmlns:a16="http://schemas.microsoft.com/office/drawing/2014/main" id="{56DC9A56-0128-F300-98D9-4A9934050CE9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664327" y="990714"/>
                <a:ext cx="1490528" cy="1585007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272" name="文本框 271">
                <a:extLst>
                  <a:ext uri="{FF2B5EF4-FFF2-40B4-BE49-F238E27FC236}">
                    <a16:creationId xmlns:a16="http://schemas.microsoft.com/office/drawing/2014/main" id="{3AD0E29B-0E93-3E32-7439-74F4063E3D89}"/>
                  </a:ext>
                </a:extLst>
              </p:cNvPr>
              <p:cNvSpPr txBox="1"/>
              <p:nvPr/>
            </p:nvSpPr>
            <p:spPr>
              <a:xfrm>
                <a:off x="6424610" y="3018414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研发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10</a:t>
                </a:r>
              </a:p>
            </p:txBody>
          </p:sp>
          <p:sp>
            <p:nvSpPr>
              <p:cNvPr id="273" name="文本框 272">
                <a:extLst>
                  <a:ext uri="{FF2B5EF4-FFF2-40B4-BE49-F238E27FC236}">
                    <a16:creationId xmlns:a16="http://schemas.microsoft.com/office/drawing/2014/main" id="{36497428-CB1D-060F-F5A7-7D39CBF697B4}"/>
                  </a:ext>
                </a:extLst>
              </p:cNvPr>
              <p:cNvSpPr txBox="1"/>
              <p:nvPr/>
            </p:nvSpPr>
            <p:spPr>
              <a:xfrm>
                <a:off x="7183231" y="1972662"/>
                <a:ext cx="944392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</a:t>
                </a:r>
              </a:p>
            </p:txBody>
          </p:sp>
          <p:sp>
            <p:nvSpPr>
              <p:cNvPr id="274" name="文本框 273">
                <a:extLst>
                  <a:ext uri="{FF2B5EF4-FFF2-40B4-BE49-F238E27FC236}">
                    <a16:creationId xmlns:a16="http://schemas.microsoft.com/office/drawing/2014/main" id="{26B69D1B-1CD9-8824-DC46-F94C39C524C9}"/>
                  </a:ext>
                </a:extLst>
              </p:cNvPr>
              <p:cNvSpPr txBox="1"/>
              <p:nvPr/>
            </p:nvSpPr>
            <p:spPr>
              <a:xfrm>
                <a:off x="8514573" y="2976476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研发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10</a:t>
                </a:r>
              </a:p>
            </p:txBody>
          </p:sp>
          <p:sp>
            <p:nvSpPr>
              <p:cNvPr id="275" name="文本框 274">
                <a:extLst>
                  <a:ext uri="{FF2B5EF4-FFF2-40B4-BE49-F238E27FC236}">
                    <a16:creationId xmlns:a16="http://schemas.microsoft.com/office/drawing/2014/main" id="{C05FB837-DEC6-7907-77E1-B7BBAF92DE01}"/>
                  </a:ext>
                </a:extLst>
              </p:cNvPr>
              <p:cNvSpPr txBox="1"/>
              <p:nvPr/>
            </p:nvSpPr>
            <p:spPr>
              <a:xfrm>
                <a:off x="8093915" y="1271569"/>
                <a:ext cx="944392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</a:t>
                </a:r>
              </a:p>
            </p:txBody>
          </p:sp>
          <p:sp>
            <p:nvSpPr>
              <p:cNvPr id="276" name="文本框 275">
                <a:extLst>
                  <a:ext uri="{FF2B5EF4-FFF2-40B4-BE49-F238E27FC236}">
                    <a16:creationId xmlns:a16="http://schemas.microsoft.com/office/drawing/2014/main" id="{C7AF6A4F-4FF5-8CD5-7F66-D1A857C7D569}"/>
                  </a:ext>
                </a:extLst>
              </p:cNvPr>
              <p:cNvSpPr txBox="1"/>
              <p:nvPr/>
            </p:nvSpPr>
            <p:spPr>
              <a:xfrm>
                <a:off x="9277084" y="1248799"/>
                <a:ext cx="1182646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 20</a:t>
                </a:r>
              </a:p>
            </p:txBody>
          </p:sp>
          <p:sp>
            <p:nvSpPr>
              <p:cNvPr id="277" name="文本框 276">
                <a:extLst>
                  <a:ext uri="{FF2B5EF4-FFF2-40B4-BE49-F238E27FC236}">
                    <a16:creationId xmlns:a16="http://schemas.microsoft.com/office/drawing/2014/main" id="{34135E35-D520-98D0-5A38-385E6C7C9973}"/>
                  </a:ext>
                </a:extLst>
              </p:cNvPr>
              <p:cNvSpPr txBox="1"/>
              <p:nvPr/>
            </p:nvSpPr>
            <p:spPr>
              <a:xfrm>
                <a:off x="9594396" y="1969320"/>
                <a:ext cx="1182646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900" dirty="0"/>
                  <a:t>Trunk</a:t>
                </a:r>
                <a:r>
                  <a:rPr lang="zh-CN" altLang="en-US" sz="900" dirty="0"/>
                  <a:t> </a:t>
                </a:r>
                <a:endParaRPr lang="en-US" altLang="zh-CN" sz="900" dirty="0"/>
              </a:p>
              <a:p>
                <a:r>
                  <a:rPr lang="en-US" altLang="zh-CN" sz="900" dirty="0"/>
                  <a:t>VLAN 10 20</a:t>
                </a:r>
              </a:p>
            </p:txBody>
          </p:sp>
          <p:sp>
            <p:nvSpPr>
              <p:cNvPr id="278" name="文本框 277">
                <a:extLst>
                  <a:ext uri="{FF2B5EF4-FFF2-40B4-BE49-F238E27FC236}">
                    <a16:creationId xmlns:a16="http://schemas.microsoft.com/office/drawing/2014/main" id="{318CA763-BC85-357C-BA9D-ACC9F7713FC3}"/>
                  </a:ext>
                </a:extLst>
              </p:cNvPr>
              <p:cNvSpPr txBox="1"/>
              <p:nvPr/>
            </p:nvSpPr>
            <p:spPr>
              <a:xfrm>
                <a:off x="10050544" y="2984132"/>
                <a:ext cx="1513933" cy="530060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900" dirty="0"/>
                  <a:t>财务 </a:t>
                </a:r>
                <a:endParaRPr lang="en-US" altLang="zh-CN" sz="900" dirty="0"/>
              </a:p>
              <a:p>
                <a:r>
                  <a:rPr lang="en-US" altLang="zh-CN" sz="900" dirty="0"/>
                  <a:t>Access VLAN 20</a:t>
                </a:r>
              </a:p>
            </p:txBody>
          </p:sp>
          <p:sp>
            <p:nvSpPr>
              <p:cNvPr id="279" name="文本框 278">
                <a:extLst>
                  <a:ext uri="{FF2B5EF4-FFF2-40B4-BE49-F238E27FC236}">
                    <a16:creationId xmlns:a16="http://schemas.microsoft.com/office/drawing/2014/main" id="{AD9773D1-F038-4989-4D6A-62A6EA9D6105}"/>
                  </a:ext>
                </a:extLst>
              </p:cNvPr>
              <p:cNvSpPr txBox="1"/>
              <p:nvPr/>
            </p:nvSpPr>
            <p:spPr>
              <a:xfrm>
                <a:off x="6102782" y="2283286"/>
                <a:ext cx="1102234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4</a:t>
                </a:r>
                <a:endParaRPr lang="zh-CN" altLang="en-US" sz="1100" dirty="0"/>
              </a:p>
            </p:txBody>
          </p:sp>
          <p:sp>
            <p:nvSpPr>
              <p:cNvPr id="280" name="文本框 279">
                <a:extLst>
                  <a:ext uri="{FF2B5EF4-FFF2-40B4-BE49-F238E27FC236}">
                    <a16:creationId xmlns:a16="http://schemas.microsoft.com/office/drawing/2014/main" id="{44027949-814D-F19F-8B4B-E469B77AAF00}"/>
                  </a:ext>
                </a:extLst>
              </p:cNvPr>
              <p:cNvSpPr txBox="1"/>
              <p:nvPr/>
            </p:nvSpPr>
            <p:spPr>
              <a:xfrm>
                <a:off x="10561081" y="2318828"/>
                <a:ext cx="1102234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5</a:t>
                </a:r>
                <a:endParaRPr lang="zh-CN" altLang="en-US" sz="1100" dirty="0"/>
              </a:p>
            </p:txBody>
          </p:sp>
          <p:sp>
            <p:nvSpPr>
              <p:cNvPr id="281" name="文本框 280">
                <a:extLst>
                  <a:ext uri="{FF2B5EF4-FFF2-40B4-BE49-F238E27FC236}">
                    <a16:creationId xmlns:a16="http://schemas.microsoft.com/office/drawing/2014/main" id="{1161B14E-18BE-8DCF-C51D-FA8C87078FC3}"/>
                  </a:ext>
                </a:extLst>
              </p:cNvPr>
              <p:cNvSpPr txBox="1"/>
              <p:nvPr/>
            </p:nvSpPr>
            <p:spPr>
              <a:xfrm>
                <a:off x="10405322" y="234646"/>
                <a:ext cx="1102234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Switch 6</a:t>
                </a:r>
                <a:endParaRPr lang="zh-CN" altLang="en-US" sz="1100" dirty="0"/>
              </a:p>
            </p:txBody>
          </p:sp>
          <p:sp>
            <p:nvSpPr>
              <p:cNvPr id="282" name="文本框 281">
                <a:extLst>
                  <a:ext uri="{FF2B5EF4-FFF2-40B4-BE49-F238E27FC236}">
                    <a16:creationId xmlns:a16="http://schemas.microsoft.com/office/drawing/2014/main" id="{5017E67F-149E-6C3F-C79D-792D2DECA338}"/>
                  </a:ext>
                </a:extLst>
              </p:cNvPr>
              <p:cNvSpPr txBox="1"/>
              <p:nvPr/>
            </p:nvSpPr>
            <p:spPr>
              <a:xfrm>
                <a:off x="7397892" y="3886534"/>
                <a:ext cx="661058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PC4</a:t>
                </a:r>
                <a:endParaRPr lang="zh-CN" altLang="en-US" sz="1100" dirty="0"/>
              </a:p>
            </p:txBody>
          </p:sp>
          <p:sp>
            <p:nvSpPr>
              <p:cNvPr id="283" name="文本框 282">
                <a:extLst>
                  <a:ext uri="{FF2B5EF4-FFF2-40B4-BE49-F238E27FC236}">
                    <a16:creationId xmlns:a16="http://schemas.microsoft.com/office/drawing/2014/main" id="{24935069-8D76-B960-D776-9E19776386AB}"/>
                  </a:ext>
                </a:extLst>
              </p:cNvPr>
              <p:cNvSpPr txBox="1"/>
              <p:nvPr/>
            </p:nvSpPr>
            <p:spPr>
              <a:xfrm>
                <a:off x="8748097" y="3816887"/>
                <a:ext cx="661058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PC5</a:t>
                </a:r>
                <a:endParaRPr lang="zh-CN" altLang="en-US" sz="1100" dirty="0"/>
              </a:p>
            </p:txBody>
          </p:sp>
          <p:sp>
            <p:nvSpPr>
              <p:cNvPr id="284" name="文本框 283">
                <a:extLst>
                  <a:ext uri="{FF2B5EF4-FFF2-40B4-BE49-F238E27FC236}">
                    <a16:creationId xmlns:a16="http://schemas.microsoft.com/office/drawing/2014/main" id="{30C0261B-F121-6F87-961D-B5FA13601C94}"/>
                  </a:ext>
                </a:extLst>
              </p:cNvPr>
              <p:cNvSpPr txBox="1"/>
              <p:nvPr/>
            </p:nvSpPr>
            <p:spPr>
              <a:xfrm>
                <a:off x="10005286" y="3801570"/>
                <a:ext cx="661058" cy="40836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PC6</a:t>
                </a:r>
                <a:endParaRPr lang="zh-CN" altLang="en-US" sz="1100" dirty="0"/>
              </a:p>
            </p:txBody>
          </p:sp>
          <p:sp>
            <p:nvSpPr>
              <p:cNvPr id="285" name="文本框 284">
                <a:extLst>
                  <a:ext uri="{FF2B5EF4-FFF2-40B4-BE49-F238E27FC236}">
                    <a16:creationId xmlns:a16="http://schemas.microsoft.com/office/drawing/2014/main" id="{BB6DB800-4989-F306-7FAE-A06616824B7E}"/>
                  </a:ext>
                </a:extLst>
              </p:cNvPr>
              <p:cNvSpPr txBox="1"/>
              <p:nvPr/>
            </p:nvSpPr>
            <p:spPr>
              <a:xfrm>
                <a:off x="10520807" y="622486"/>
                <a:ext cx="1484435" cy="375459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100" dirty="0"/>
                  <a:t>DHCP Server</a:t>
                </a:r>
              </a:p>
            </p:txBody>
          </p:sp>
          <p:sp>
            <p:nvSpPr>
              <p:cNvPr id="286" name="文本框 285">
                <a:extLst>
                  <a:ext uri="{FF2B5EF4-FFF2-40B4-BE49-F238E27FC236}">
                    <a16:creationId xmlns:a16="http://schemas.microsoft.com/office/drawing/2014/main" id="{4AA966D7-7F32-EB5A-4502-A99AE99B2E37}"/>
                  </a:ext>
                </a:extLst>
              </p:cNvPr>
              <p:cNvSpPr txBox="1"/>
              <p:nvPr/>
            </p:nvSpPr>
            <p:spPr>
              <a:xfrm>
                <a:off x="8032586" y="305114"/>
                <a:ext cx="1156498" cy="64857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VLANIF10</a:t>
                </a:r>
              </a:p>
              <a:p>
                <a:r>
                  <a:rPr lang="zh-CN" altLang="en-US" sz="700" dirty="0"/>
                  <a:t>网关</a:t>
                </a:r>
                <a:r>
                  <a:rPr lang="en-US" altLang="zh-CN" sz="700" dirty="0"/>
                  <a:t>3</a:t>
                </a:r>
              </a:p>
              <a:p>
                <a:r>
                  <a:rPr lang="en-US" altLang="zh-CN" sz="700" dirty="0"/>
                  <a:t>DHCP </a:t>
                </a:r>
                <a:r>
                  <a:rPr lang="zh-CN" altLang="en-US" sz="700" dirty="0"/>
                  <a:t>地址池</a:t>
                </a:r>
                <a:r>
                  <a:rPr lang="en-US" altLang="zh-CN" sz="700" dirty="0"/>
                  <a:t>3</a:t>
                </a:r>
              </a:p>
            </p:txBody>
          </p:sp>
          <p:sp>
            <p:nvSpPr>
              <p:cNvPr id="287" name="文本框 286">
                <a:extLst>
                  <a:ext uri="{FF2B5EF4-FFF2-40B4-BE49-F238E27FC236}">
                    <a16:creationId xmlns:a16="http://schemas.microsoft.com/office/drawing/2014/main" id="{EF6A3264-AAC1-85C2-153C-DB31A05EABA0}"/>
                  </a:ext>
                </a:extLst>
              </p:cNvPr>
              <p:cNvSpPr txBox="1"/>
              <p:nvPr/>
            </p:nvSpPr>
            <p:spPr>
              <a:xfrm>
                <a:off x="9271475" y="318977"/>
                <a:ext cx="1156498" cy="648574"/>
              </a:xfrm>
              <a:prstGeom prst="rect">
                <a:avLst/>
              </a:prstGeom>
              <a:solidFill>
                <a:srgbClr val="92D050"/>
              </a:solidFill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700" dirty="0"/>
                  <a:t>VLANIF20</a:t>
                </a:r>
              </a:p>
              <a:p>
                <a:r>
                  <a:rPr lang="zh-CN" altLang="en-US" sz="700" dirty="0"/>
                  <a:t>网关</a:t>
                </a:r>
                <a:r>
                  <a:rPr lang="en-US" altLang="zh-CN" sz="700" dirty="0"/>
                  <a:t>4</a:t>
                </a:r>
              </a:p>
              <a:p>
                <a:r>
                  <a:rPr lang="en-US" altLang="zh-CN" sz="700" dirty="0"/>
                  <a:t>DHCP </a:t>
                </a:r>
                <a:r>
                  <a:rPr lang="zh-CN" altLang="en-US" sz="700" dirty="0"/>
                  <a:t>地址池</a:t>
                </a:r>
                <a:r>
                  <a:rPr lang="en-US" altLang="zh-CN" sz="700" dirty="0"/>
                  <a:t>4</a:t>
                </a:r>
              </a:p>
            </p:txBody>
          </p:sp>
        </p:grpSp>
        <p:grpSp>
          <p:nvGrpSpPr>
            <p:cNvPr id="345" name="组合 344">
              <a:extLst>
                <a:ext uri="{FF2B5EF4-FFF2-40B4-BE49-F238E27FC236}">
                  <a16:creationId xmlns:a16="http://schemas.microsoft.com/office/drawing/2014/main" id="{644F97DE-C201-99CA-C845-BFAA2E5B8169}"/>
                </a:ext>
              </a:extLst>
            </p:cNvPr>
            <p:cNvGrpSpPr/>
            <p:nvPr/>
          </p:nvGrpSpPr>
          <p:grpSpPr>
            <a:xfrm>
              <a:off x="7411319" y="743063"/>
              <a:ext cx="444718" cy="370958"/>
              <a:chOff x="5811838" y="914400"/>
              <a:chExt cx="536574" cy="420688"/>
            </a:xfrm>
            <a:solidFill>
              <a:srgbClr val="3C3C3B"/>
            </a:solidFill>
          </p:grpSpPr>
          <p:sp>
            <p:nvSpPr>
              <p:cNvPr id="346" name="Freeform 69">
                <a:extLst>
                  <a:ext uri="{FF2B5EF4-FFF2-40B4-BE49-F238E27FC236}">
                    <a16:creationId xmlns:a16="http://schemas.microsoft.com/office/drawing/2014/main" id="{028EAB73-A356-1032-119C-D36074939B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077913"/>
                <a:ext cx="152400" cy="87313"/>
              </a:xfrm>
              <a:custGeom>
                <a:avLst/>
                <a:gdLst>
                  <a:gd name="T0" fmla="*/ 308 w 351"/>
                  <a:gd name="T1" fmla="*/ 73 h 202"/>
                  <a:gd name="T2" fmla="*/ 308 w 351"/>
                  <a:gd name="T3" fmla="*/ 73 h 202"/>
                  <a:gd name="T4" fmla="*/ 202 w 351"/>
                  <a:gd name="T5" fmla="*/ 131 h 202"/>
                  <a:gd name="T6" fmla="*/ 202 w 351"/>
                  <a:gd name="T7" fmla="*/ 53 h 202"/>
                  <a:gd name="T8" fmla="*/ 258 w 351"/>
                  <a:gd name="T9" fmla="*/ 53 h 202"/>
                  <a:gd name="T10" fmla="*/ 258 w 351"/>
                  <a:gd name="T11" fmla="*/ 0 h 202"/>
                  <a:gd name="T12" fmla="*/ 176 w 351"/>
                  <a:gd name="T13" fmla="*/ 0 h 202"/>
                  <a:gd name="T14" fmla="*/ 149 w 351"/>
                  <a:gd name="T15" fmla="*/ 26 h 202"/>
                  <a:gd name="T16" fmla="*/ 149 w 351"/>
                  <a:gd name="T17" fmla="*/ 131 h 202"/>
                  <a:gd name="T18" fmla="*/ 44 w 351"/>
                  <a:gd name="T19" fmla="*/ 73 h 202"/>
                  <a:gd name="T20" fmla="*/ 7 w 351"/>
                  <a:gd name="T21" fmla="*/ 84 h 202"/>
                  <a:gd name="T22" fmla="*/ 18 w 351"/>
                  <a:gd name="T23" fmla="*/ 120 h 202"/>
                  <a:gd name="T24" fmla="*/ 163 w 351"/>
                  <a:gd name="T25" fmla="*/ 199 h 202"/>
                  <a:gd name="T26" fmla="*/ 164 w 351"/>
                  <a:gd name="T27" fmla="*/ 199 h 202"/>
                  <a:gd name="T28" fmla="*/ 168 w 351"/>
                  <a:gd name="T29" fmla="*/ 201 h 202"/>
                  <a:gd name="T30" fmla="*/ 169 w 351"/>
                  <a:gd name="T31" fmla="*/ 201 h 202"/>
                  <a:gd name="T32" fmla="*/ 170 w 351"/>
                  <a:gd name="T33" fmla="*/ 201 h 202"/>
                  <a:gd name="T34" fmla="*/ 176 w 351"/>
                  <a:gd name="T35" fmla="*/ 202 h 202"/>
                  <a:gd name="T36" fmla="*/ 176 w 351"/>
                  <a:gd name="T37" fmla="*/ 202 h 202"/>
                  <a:gd name="T38" fmla="*/ 176 w 351"/>
                  <a:gd name="T39" fmla="*/ 202 h 202"/>
                  <a:gd name="T40" fmla="*/ 176 w 351"/>
                  <a:gd name="T41" fmla="*/ 202 h 202"/>
                  <a:gd name="T42" fmla="*/ 182 w 351"/>
                  <a:gd name="T43" fmla="*/ 201 h 202"/>
                  <a:gd name="T44" fmla="*/ 182 w 351"/>
                  <a:gd name="T45" fmla="*/ 201 h 202"/>
                  <a:gd name="T46" fmla="*/ 184 w 351"/>
                  <a:gd name="T47" fmla="*/ 201 h 202"/>
                  <a:gd name="T48" fmla="*/ 188 w 351"/>
                  <a:gd name="T49" fmla="*/ 199 h 202"/>
                  <a:gd name="T50" fmla="*/ 188 w 351"/>
                  <a:gd name="T51" fmla="*/ 199 h 202"/>
                  <a:gd name="T52" fmla="*/ 333 w 351"/>
                  <a:gd name="T53" fmla="*/ 120 h 202"/>
                  <a:gd name="T54" fmla="*/ 344 w 351"/>
                  <a:gd name="T55" fmla="*/ 84 h 202"/>
                  <a:gd name="T56" fmla="*/ 308 w 351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1" h="202">
                    <a:moveTo>
                      <a:pt x="308" y="73"/>
                    </a:moveTo>
                    <a:lnTo>
                      <a:pt x="308" y="73"/>
                    </a:lnTo>
                    <a:lnTo>
                      <a:pt x="202" y="131"/>
                    </a:lnTo>
                    <a:lnTo>
                      <a:pt x="202" y="53"/>
                    </a:lnTo>
                    <a:lnTo>
                      <a:pt x="258" y="53"/>
                    </a:lnTo>
                    <a:lnTo>
                      <a:pt x="258" y="0"/>
                    </a:lnTo>
                    <a:lnTo>
                      <a:pt x="176" y="0"/>
                    </a:lnTo>
                    <a:cubicBezTo>
                      <a:pt x="161" y="0"/>
                      <a:pt x="149" y="12"/>
                      <a:pt x="149" y="26"/>
                    </a:cubicBezTo>
                    <a:lnTo>
                      <a:pt x="149" y="131"/>
                    </a:lnTo>
                    <a:lnTo>
                      <a:pt x="44" y="73"/>
                    </a:lnTo>
                    <a:cubicBezTo>
                      <a:pt x="31" y="66"/>
                      <a:pt x="14" y="71"/>
                      <a:pt x="7" y="84"/>
                    </a:cubicBezTo>
                    <a:cubicBezTo>
                      <a:pt x="0" y="97"/>
                      <a:pt x="5" y="113"/>
                      <a:pt x="18" y="120"/>
                    </a:cubicBezTo>
                    <a:lnTo>
                      <a:pt x="163" y="199"/>
                    </a:lnTo>
                    <a:cubicBezTo>
                      <a:pt x="163" y="199"/>
                      <a:pt x="164" y="199"/>
                      <a:pt x="164" y="199"/>
                    </a:cubicBezTo>
                    <a:cubicBezTo>
                      <a:pt x="165" y="200"/>
                      <a:pt x="166" y="200"/>
                      <a:pt x="168" y="201"/>
                    </a:cubicBezTo>
                    <a:cubicBezTo>
                      <a:pt x="168" y="201"/>
                      <a:pt x="168" y="201"/>
                      <a:pt x="169" y="201"/>
                    </a:cubicBezTo>
                    <a:cubicBezTo>
                      <a:pt x="169" y="201"/>
                      <a:pt x="169" y="201"/>
                      <a:pt x="170" y="201"/>
                    </a:cubicBezTo>
                    <a:cubicBezTo>
                      <a:pt x="172" y="202"/>
                      <a:pt x="174" y="202"/>
                      <a:pt x="176" y="202"/>
                    </a:cubicBezTo>
                    <a:cubicBezTo>
                      <a:pt x="176" y="202"/>
                      <a:pt x="176" y="202"/>
                      <a:pt x="176" y="202"/>
                    </a:cubicBezTo>
                    <a:lnTo>
                      <a:pt x="176" y="202"/>
                    </a:lnTo>
                    <a:lnTo>
                      <a:pt x="176" y="202"/>
                    </a:lnTo>
                    <a:cubicBezTo>
                      <a:pt x="178" y="202"/>
                      <a:pt x="180" y="202"/>
                      <a:pt x="182" y="201"/>
                    </a:cubicBez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83" y="201"/>
                      <a:pt x="183" y="201"/>
                      <a:pt x="184" y="201"/>
                    </a:cubicBezTo>
                    <a:cubicBezTo>
                      <a:pt x="185" y="200"/>
                      <a:pt x="186" y="200"/>
                      <a:pt x="188" y="199"/>
                    </a:cubicBezTo>
                    <a:cubicBezTo>
                      <a:pt x="188" y="199"/>
                      <a:pt x="188" y="199"/>
                      <a:pt x="188" y="199"/>
                    </a:cubicBezTo>
                    <a:lnTo>
                      <a:pt x="333" y="120"/>
                    </a:lnTo>
                    <a:cubicBezTo>
                      <a:pt x="346" y="113"/>
                      <a:pt x="351" y="97"/>
                      <a:pt x="344" y="84"/>
                    </a:cubicBezTo>
                    <a:cubicBezTo>
                      <a:pt x="337" y="71"/>
                      <a:pt x="321" y="66"/>
                      <a:pt x="308" y="7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347" name="Freeform 70">
                <a:extLst>
                  <a:ext uri="{FF2B5EF4-FFF2-40B4-BE49-F238E27FC236}">
                    <a16:creationId xmlns:a16="http://schemas.microsoft.com/office/drawing/2014/main" id="{C799DBD0-145C-8D4F-BACD-73B3EFA30D8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957263"/>
                <a:ext cx="152400" cy="85725"/>
              </a:xfrm>
              <a:custGeom>
                <a:avLst/>
                <a:gdLst>
                  <a:gd name="T0" fmla="*/ 30 w 350"/>
                  <a:gd name="T1" fmla="*/ 132 h 200"/>
                  <a:gd name="T2" fmla="*/ 30 w 350"/>
                  <a:gd name="T3" fmla="*/ 132 h 200"/>
                  <a:gd name="T4" fmla="*/ 43 w 350"/>
                  <a:gd name="T5" fmla="*/ 129 h 200"/>
                  <a:gd name="T6" fmla="*/ 148 w 350"/>
                  <a:gd name="T7" fmla="*/ 71 h 200"/>
                  <a:gd name="T8" fmla="*/ 148 w 350"/>
                  <a:gd name="T9" fmla="*/ 146 h 200"/>
                  <a:gd name="T10" fmla="*/ 92 w 350"/>
                  <a:gd name="T11" fmla="*/ 146 h 200"/>
                  <a:gd name="T12" fmla="*/ 92 w 350"/>
                  <a:gd name="T13" fmla="*/ 200 h 200"/>
                  <a:gd name="T14" fmla="*/ 175 w 350"/>
                  <a:gd name="T15" fmla="*/ 200 h 200"/>
                  <a:gd name="T16" fmla="*/ 202 w 350"/>
                  <a:gd name="T17" fmla="*/ 173 h 200"/>
                  <a:gd name="T18" fmla="*/ 202 w 350"/>
                  <a:gd name="T19" fmla="*/ 71 h 200"/>
                  <a:gd name="T20" fmla="*/ 307 w 350"/>
                  <a:gd name="T21" fmla="*/ 129 h 200"/>
                  <a:gd name="T22" fmla="*/ 320 w 350"/>
                  <a:gd name="T23" fmla="*/ 132 h 200"/>
                  <a:gd name="T24" fmla="*/ 343 w 350"/>
                  <a:gd name="T25" fmla="*/ 118 h 200"/>
                  <a:gd name="T26" fmla="*/ 333 w 350"/>
                  <a:gd name="T27" fmla="*/ 82 h 200"/>
                  <a:gd name="T28" fmla="*/ 188 w 350"/>
                  <a:gd name="T29" fmla="*/ 3 h 200"/>
                  <a:gd name="T30" fmla="*/ 187 w 350"/>
                  <a:gd name="T31" fmla="*/ 3 h 200"/>
                  <a:gd name="T32" fmla="*/ 186 w 350"/>
                  <a:gd name="T33" fmla="*/ 2 h 200"/>
                  <a:gd name="T34" fmla="*/ 184 w 350"/>
                  <a:gd name="T35" fmla="*/ 1 h 200"/>
                  <a:gd name="T36" fmla="*/ 183 w 350"/>
                  <a:gd name="T37" fmla="*/ 1 h 200"/>
                  <a:gd name="T38" fmla="*/ 181 w 350"/>
                  <a:gd name="T39" fmla="*/ 0 h 200"/>
                  <a:gd name="T40" fmla="*/ 179 w 350"/>
                  <a:gd name="T41" fmla="*/ 0 h 200"/>
                  <a:gd name="T42" fmla="*/ 177 w 350"/>
                  <a:gd name="T43" fmla="*/ 0 h 200"/>
                  <a:gd name="T44" fmla="*/ 176 w 350"/>
                  <a:gd name="T45" fmla="*/ 0 h 200"/>
                  <a:gd name="T46" fmla="*/ 175 w 350"/>
                  <a:gd name="T47" fmla="*/ 0 h 200"/>
                  <a:gd name="T48" fmla="*/ 174 w 350"/>
                  <a:gd name="T49" fmla="*/ 0 h 200"/>
                  <a:gd name="T50" fmla="*/ 172 w 350"/>
                  <a:gd name="T51" fmla="*/ 0 h 200"/>
                  <a:gd name="T52" fmla="*/ 171 w 350"/>
                  <a:gd name="T53" fmla="*/ 0 h 200"/>
                  <a:gd name="T54" fmla="*/ 168 w 350"/>
                  <a:gd name="T55" fmla="*/ 0 h 200"/>
                  <a:gd name="T56" fmla="*/ 167 w 350"/>
                  <a:gd name="T57" fmla="*/ 1 h 200"/>
                  <a:gd name="T58" fmla="*/ 166 w 350"/>
                  <a:gd name="T59" fmla="*/ 1 h 200"/>
                  <a:gd name="T60" fmla="*/ 164 w 350"/>
                  <a:gd name="T61" fmla="*/ 2 h 200"/>
                  <a:gd name="T62" fmla="*/ 162 w 350"/>
                  <a:gd name="T63" fmla="*/ 3 h 200"/>
                  <a:gd name="T64" fmla="*/ 162 w 350"/>
                  <a:gd name="T65" fmla="*/ 3 h 200"/>
                  <a:gd name="T66" fmla="*/ 17 w 350"/>
                  <a:gd name="T67" fmla="*/ 82 h 200"/>
                  <a:gd name="T68" fmla="*/ 7 w 350"/>
                  <a:gd name="T69" fmla="*/ 118 h 200"/>
                  <a:gd name="T70" fmla="*/ 30 w 350"/>
                  <a:gd name="T7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0" h="200">
                    <a:moveTo>
                      <a:pt x="30" y="132"/>
                    </a:moveTo>
                    <a:lnTo>
                      <a:pt x="30" y="132"/>
                    </a:lnTo>
                    <a:cubicBezTo>
                      <a:pt x="34" y="132"/>
                      <a:pt x="39" y="131"/>
                      <a:pt x="43" y="129"/>
                    </a:cubicBezTo>
                    <a:lnTo>
                      <a:pt x="148" y="71"/>
                    </a:lnTo>
                    <a:lnTo>
                      <a:pt x="148" y="146"/>
                    </a:lnTo>
                    <a:lnTo>
                      <a:pt x="92" y="146"/>
                    </a:lnTo>
                    <a:lnTo>
                      <a:pt x="92" y="200"/>
                    </a:lnTo>
                    <a:lnTo>
                      <a:pt x="175" y="200"/>
                    </a:lnTo>
                    <a:cubicBezTo>
                      <a:pt x="190" y="200"/>
                      <a:pt x="202" y="188"/>
                      <a:pt x="202" y="173"/>
                    </a:cubicBezTo>
                    <a:lnTo>
                      <a:pt x="202" y="71"/>
                    </a:lnTo>
                    <a:lnTo>
                      <a:pt x="307" y="129"/>
                    </a:lnTo>
                    <a:cubicBezTo>
                      <a:pt x="311" y="131"/>
                      <a:pt x="315" y="132"/>
                      <a:pt x="320" y="132"/>
                    </a:cubicBezTo>
                    <a:cubicBezTo>
                      <a:pt x="329" y="132"/>
                      <a:pt x="338" y="127"/>
                      <a:pt x="343" y="118"/>
                    </a:cubicBezTo>
                    <a:cubicBezTo>
                      <a:pt x="350" y="105"/>
                      <a:pt x="346" y="89"/>
                      <a:pt x="333" y="82"/>
                    </a:cubicBezTo>
                    <a:lnTo>
                      <a:pt x="188" y="3"/>
                    </a:lnTo>
                    <a:cubicBezTo>
                      <a:pt x="188" y="3"/>
                      <a:pt x="188" y="3"/>
                      <a:pt x="187" y="3"/>
                    </a:cubicBezTo>
                    <a:cubicBezTo>
                      <a:pt x="187" y="3"/>
                      <a:pt x="187" y="2"/>
                      <a:pt x="186" y="2"/>
                    </a:cubicBezTo>
                    <a:cubicBezTo>
                      <a:pt x="185" y="2"/>
                      <a:pt x="185" y="2"/>
                      <a:pt x="184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2" y="1"/>
                      <a:pt x="182" y="1"/>
                      <a:pt x="181" y="0"/>
                    </a:cubicBezTo>
                    <a:cubicBezTo>
                      <a:pt x="181" y="0"/>
                      <a:pt x="180" y="0"/>
                      <a:pt x="179" y="0"/>
                    </a:cubicBezTo>
                    <a:cubicBezTo>
                      <a:pt x="178" y="0"/>
                      <a:pt x="178" y="0"/>
                      <a:pt x="177" y="0"/>
                    </a:cubicBezTo>
                    <a:cubicBezTo>
                      <a:pt x="177" y="0"/>
                      <a:pt x="177" y="0"/>
                      <a:pt x="176" y="0"/>
                    </a:cubicBezTo>
                    <a:cubicBezTo>
                      <a:pt x="176" y="0"/>
                      <a:pt x="175" y="0"/>
                      <a:pt x="175" y="0"/>
                    </a:cubicBezTo>
                    <a:cubicBezTo>
                      <a:pt x="175" y="0"/>
                      <a:pt x="174" y="0"/>
                      <a:pt x="174" y="0"/>
                    </a:cubicBezTo>
                    <a:cubicBezTo>
                      <a:pt x="173" y="0"/>
                      <a:pt x="173" y="0"/>
                      <a:pt x="172" y="0"/>
                    </a:cubicBezTo>
                    <a:cubicBezTo>
                      <a:pt x="172" y="0"/>
                      <a:pt x="171" y="0"/>
                      <a:pt x="171" y="0"/>
                    </a:cubicBezTo>
                    <a:cubicBezTo>
                      <a:pt x="170" y="0"/>
                      <a:pt x="169" y="0"/>
                      <a:pt x="168" y="0"/>
                    </a:cubicBezTo>
                    <a:cubicBezTo>
                      <a:pt x="168" y="1"/>
                      <a:pt x="168" y="1"/>
                      <a:pt x="167" y="1"/>
                    </a:cubicBezTo>
                    <a:cubicBezTo>
                      <a:pt x="167" y="1"/>
                      <a:pt x="166" y="1"/>
                      <a:pt x="166" y="1"/>
                    </a:cubicBezTo>
                    <a:cubicBezTo>
                      <a:pt x="165" y="2"/>
                      <a:pt x="164" y="2"/>
                      <a:pt x="164" y="2"/>
                    </a:cubicBezTo>
                    <a:cubicBezTo>
                      <a:pt x="163" y="2"/>
                      <a:pt x="163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lnTo>
                      <a:pt x="17" y="82"/>
                    </a:lnTo>
                    <a:cubicBezTo>
                      <a:pt x="4" y="89"/>
                      <a:pt x="0" y="105"/>
                      <a:pt x="7" y="118"/>
                    </a:cubicBezTo>
                    <a:cubicBezTo>
                      <a:pt x="11" y="127"/>
                      <a:pt x="21" y="132"/>
                      <a:pt x="30" y="13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348" name="Freeform 71">
                <a:extLst>
                  <a:ext uri="{FF2B5EF4-FFF2-40B4-BE49-F238E27FC236}">
                    <a16:creationId xmlns:a16="http://schemas.microsoft.com/office/drawing/2014/main" id="{9585A6A9-8021-4B84-14A7-C3795018E8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1014413"/>
                <a:ext cx="139700" cy="92075"/>
              </a:xfrm>
              <a:custGeom>
                <a:avLst/>
                <a:gdLst>
                  <a:gd name="T0" fmla="*/ 183 w 324"/>
                  <a:gd name="T1" fmla="*/ 167 h 217"/>
                  <a:gd name="T2" fmla="*/ 183 w 324"/>
                  <a:gd name="T3" fmla="*/ 167 h 217"/>
                  <a:gd name="T4" fmla="*/ 129 w 324"/>
                  <a:gd name="T5" fmla="*/ 137 h 217"/>
                  <a:gd name="T6" fmla="*/ 270 w 324"/>
                  <a:gd name="T7" fmla="*/ 137 h 217"/>
                  <a:gd name="T8" fmla="*/ 270 w 324"/>
                  <a:gd name="T9" fmla="*/ 176 h 217"/>
                  <a:gd name="T10" fmla="*/ 324 w 324"/>
                  <a:gd name="T11" fmla="*/ 176 h 217"/>
                  <a:gd name="T12" fmla="*/ 324 w 324"/>
                  <a:gd name="T13" fmla="*/ 110 h 217"/>
                  <a:gd name="T14" fmla="*/ 297 w 324"/>
                  <a:gd name="T15" fmla="*/ 84 h 217"/>
                  <a:gd name="T16" fmla="*/ 129 w 324"/>
                  <a:gd name="T17" fmla="*/ 84 h 217"/>
                  <a:gd name="T18" fmla="*/ 183 w 324"/>
                  <a:gd name="T19" fmla="*/ 54 h 217"/>
                  <a:gd name="T20" fmla="*/ 193 w 324"/>
                  <a:gd name="T21" fmla="*/ 18 h 217"/>
                  <a:gd name="T22" fmla="*/ 157 w 324"/>
                  <a:gd name="T23" fmla="*/ 7 h 217"/>
                  <a:gd name="T24" fmla="*/ 13 w 324"/>
                  <a:gd name="T25" fmla="*/ 87 h 217"/>
                  <a:gd name="T26" fmla="*/ 13 w 324"/>
                  <a:gd name="T27" fmla="*/ 88 h 217"/>
                  <a:gd name="T28" fmla="*/ 11 w 324"/>
                  <a:gd name="T29" fmla="*/ 89 h 217"/>
                  <a:gd name="T30" fmla="*/ 9 w 324"/>
                  <a:gd name="T31" fmla="*/ 90 h 217"/>
                  <a:gd name="T32" fmla="*/ 8 w 324"/>
                  <a:gd name="T33" fmla="*/ 91 h 217"/>
                  <a:gd name="T34" fmla="*/ 7 w 324"/>
                  <a:gd name="T35" fmla="*/ 92 h 217"/>
                  <a:gd name="T36" fmla="*/ 6 w 324"/>
                  <a:gd name="T37" fmla="*/ 93 h 217"/>
                  <a:gd name="T38" fmla="*/ 5 w 324"/>
                  <a:gd name="T39" fmla="*/ 95 h 217"/>
                  <a:gd name="T40" fmla="*/ 4 w 324"/>
                  <a:gd name="T41" fmla="*/ 96 h 217"/>
                  <a:gd name="T42" fmla="*/ 3 w 324"/>
                  <a:gd name="T43" fmla="*/ 97 h 217"/>
                  <a:gd name="T44" fmla="*/ 3 w 324"/>
                  <a:gd name="T45" fmla="*/ 98 h 217"/>
                  <a:gd name="T46" fmla="*/ 2 w 324"/>
                  <a:gd name="T47" fmla="*/ 99 h 217"/>
                  <a:gd name="T48" fmla="*/ 1 w 324"/>
                  <a:gd name="T49" fmla="*/ 101 h 217"/>
                  <a:gd name="T50" fmla="*/ 1 w 324"/>
                  <a:gd name="T51" fmla="*/ 103 h 217"/>
                  <a:gd name="T52" fmla="*/ 1 w 324"/>
                  <a:gd name="T53" fmla="*/ 104 h 217"/>
                  <a:gd name="T54" fmla="*/ 0 w 324"/>
                  <a:gd name="T55" fmla="*/ 106 h 217"/>
                  <a:gd name="T56" fmla="*/ 0 w 324"/>
                  <a:gd name="T57" fmla="*/ 108 h 217"/>
                  <a:gd name="T58" fmla="*/ 0 w 324"/>
                  <a:gd name="T59" fmla="*/ 109 h 217"/>
                  <a:gd name="T60" fmla="*/ 0 w 324"/>
                  <a:gd name="T61" fmla="*/ 110 h 217"/>
                  <a:gd name="T62" fmla="*/ 0 w 324"/>
                  <a:gd name="T63" fmla="*/ 111 h 217"/>
                  <a:gd name="T64" fmla="*/ 0 w 324"/>
                  <a:gd name="T65" fmla="*/ 113 h 217"/>
                  <a:gd name="T66" fmla="*/ 0 w 324"/>
                  <a:gd name="T67" fmla="*/ 115 h 217"/>
                  <a:gd name="T68" fmla="*/ 1 w 324"/>
                  <a:gd name="T69" fmla="*/ 117 h 217"/>
                  <a:gd name="T70" fmla="*/ 1 w 324"/>
                  <a:gd name="T71" fmla="*/ 118 h 217"/>
                  <a:gd name="T72" fmla="*/ 1 w 324"/>
                  <a:gd name="T73" fmla="*/ 119 h 217"/>
                  <a:gd name="T74" fmla="*/ 2 w 324"/>
                  <a:gd name="T75" fmla="*/ 122 h 217"/>
                  <a:gd name="T76" fmla="*/ 3 w 324"/>
                  <a:gd name="T77" fmla="*/ 123 h 217"/>
                  <a:gd name="T78" fmla="*/ 3 w 324"/>
                  <a:gd name="T79" fmla="*/ 123 h 217"/>
                  <a:gd name="T80" fmla="*/ 4 w 324"/>
                  <a:gd name="T81" fmla="*/ 124 h 217"/>
                  <a:gd name="T82" fmla="*/ 5 w 324"/>
                  <a:gd name="T83" fmla="*/ 126 h 217"/>
                  <a:gd name="T84" fmla="*/ 7 w 324"/>
                  <a:gd name="T85" fmla="*/ 128 h 217"/>
                  <a:gd name="T86" fmla="*/ 7 w 324"/>
                  <a:gd name="T87" fmla="*/ 129 h 217"/>
                  <a:gd name="T88" fmla="*/ 8 w 324"/>
                  <a:gd name="T89" fmla="*/ 129 h 217"/>
                  <a:gd name="T90" fmla="*/ 8 w 324"/>
                  <a:gd name="T91" fmla="*/ 130 h 217"/>
                  <a:gd name="T92" fmla="*/ 10 w 324"/>
                  <a:gd name="T93" fmla="*/ 131 h 217"/>
                  <a:gd name="T94" fmla="*/ 12 w 324"/>
                  <a:gd name="T95" fmla="*/ 133 h 217"/>
                  <a:gd name="T96" fmla="*/ 13 w 324"/>
                  <a:gd name="T97" fmla="*/ 134 h 217"/>
                  <a:gd name="T98" fmla="*/ 13 w 324"/>
                  <a:gd name="T99" fmla="*/ 134 h 217"/>
                  <a:gd name="T100" fmla="*/ 157 w 324"/>
                  <a:gd name="T101" fmla="*/ 213 h 217"/>
                  <a:gd name="T102" fmla="*/ 170 w 324"/>
                  <a:gd name="T103" fmla="*/ 217 h 217"/>
                  <a:gd name="T104" fmla="*/ 193 w 324"/>
                  <a:gd name="T105" fmla="*/ 203 h 217"/>
                  <a:gd name="T106" fmla="*/ 183 w 324"/>
                  <a:gd name="T107" fmla="*/ 16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183" y="167"/>
                    </a:moveTo>
                    <a:lnTo>
                      <a:pt x="183" y="167"/>
                    </a:lnTo>
                    <a:lnTo>
                      <a:pt x="129" y="137"/>
                    </a:lnTo>
                    <a:lnTo>
                      <a:pt x="270" y="137"/>
                    </a:lnTo>
                    <a:lnTo>
                      <a:pt x="270" y="176"/>
                    </a:lnTo>
                    <a:lnTo>
                      <a:pt x="324" y="176"/>
                    </a:lnTo>
                    <a:lnTo>
                      <a:pt x="324" y="110"/>
                    </a:lnTo>
                    <a:cubicBezTo>
                      <a:pt x="324" y="96"/>
                      <a:pt x="312" y="84"/>
                      <a:pt x="297" y="84"/>
                    </a:cubicBezTo>
                    <a:lnTo>
                      <a:pt x="129" y="84"/>
                    </a:lnTo>
                    <a:lnTo>
                      <a:pt x="183" y="54"/>
                    </a:lnTo>
                    <a:cubicBezTo>
                      <a:pt x="196" y="47"/>
                      <a:pt x="200" y="30"/>
                      <a:pt x="193" y="18"/>
                    </a:cubicBezTo>
                    <a:cubicBezTo>
                      <a:pt x="186" y="5"/>
                      <a:pt x="170" y="0"/>
                      <a:pt x="157" y="7"/>
                    </a:cubicBezTo>
                    <a:lnTo>
                      <a:pt x="13" y="87"/>
                    </a:lnTo>
                    <a:cubicBezTo>
                      <a:pt x="13" y="87"/>
                      <a:pt x="13" y="87"/>
                      <a:pt x="13" y="88"/>
                    </a:cubicBezTo>
                    <a:cubicBezTo>
                      <a:pt x="12" y="88"/>
                      <a:pt x="11" y="88"/>
                      <a:pt x="11" y="89"/>
                    </a:cubicBezTo>
                    <a:cubicBezTo>
                      <a:pt x="10" y="89"/>
                      <a:pt x="10" y="89"/>
                      <a:pt x="9" y="90"/>
                    </a:cubicBezTo>
                    <a:cubicBezTo>
                      <a:pt x="9" y="90"/>
                      <a:pt x="9" y="91"/>
                      <a:pt x="8" y="91"/>
                    </a:cubicBezTo>
                    <a:cubicBezTo>
                      <a:pt x="8" y="91"/>
                      <a:pt x="7" y="92"/>
                      <a:pt x="7" y="92"/>
                    </a:cubicBezTo>
                    <a:cubicBezTo>
                      <a:pt x="7" y="93"/>
                      <a:pt x="6" y="93"/>
                      <a:pt x="6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5"/>
                      <a:pt x="4" y="96"/>
                      <a:pt x="4" y="96"/>
                    </a:cubicBezTo>
                    <a:cubicBezTo>
                      <a:pt x="4" y="97"/>
                      <a:pt x="3" y="97"/>
                      <a:pt x="3" y="97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3" y="98"/>
                      <a:pt x="2" y="99"/>
                      <a:pt x="2" y="99"/>
                    </a:cubicBezTo>
                    <a:cubicBezTo>
                      <a:pt x="2" y="100"/>
                      <a:pt x="2" y="101"/>
                      <a:pt x="1" y="101"/>
                    </a:cubicBezTo>
                    <a:cubicBezTo>
                      <a:pt x="1" y="102"/>
                      <a:pt x="1" y="102"/>
                      <a:pt x="1" y="103"/>
                    </a:cubicBezTo>
                    <a:cubicBezTo>
                      <a:pt x="1" y="103"/>
                      <a:pt x="1" y="104"/>
                      <a:pt x="1" y="104"/>
                    </a:cubicBezTo>
                    <a:cubicBezTo>
                      <a:pt x="0" y="105"/>
                      <a:pt x="0" y="105"/>
                      <a:pt x="0" y="106"/>
                    </a:cubicBezTo>
                    <a:cubicBezTo>
                      <a:pt x="0" y="107"/>
                      <a:pt x="0" y="107"/>
                      <a:pt x="0" y="108"/>
                    </a:cubicBezTo>
                    <a:cubicBezTo>
                      <a:pt x="0" y="108"/>
                      <a:pt x="0" y="109"/>
                      <a:pt x="0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2"/>
                      <a:pt x="0" y="113"/>
                    </a:cubicBezTo>
                    <a:cubicBezTo>
                      <a:pt x="0" y="113"/>
                      <a:pt x="0" y="114"/>
                      <a:pt x="0" y="115"/>
                    </a:cubicBezTo>
                    <a:cubicBezTo>
                      <a:pt x="0" y="115"/>
                      <a:pt x="0" y="116"/>
                      <a:pt x="1" y="117"/>
                    </a:cubicBezTo>
                    <a:cubicBezTo>
                      <a:pt x="1" y="117"/>
                      <a:pt x="1" y="118"/>
                      <a:pt x="1" y="118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2" y="120"/>
                      <a:pt x="2" y="121"/>
                      <a:pt x="2" y="122"/>
                    </a:cubicBezTo>
                    <a:cubicBezTo>
                      <a:pt x="2" y="122"/>
                      <a:pt x="3" y="122"/>
                      <a:pt x="3" y="123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3" y="124"/>
                      <a:pt x="3" y="124"/>
                      <a:pt x="4" y="124"/>
                    </a:cubicBezTo>
                    <a:cubicBezTo>
                      <a:pt x="4" y="125"/>
                      <a:pt x="4" y="125"/>
                      <a:pt x="5" y="126"/>
                    </a:cubicBezTo>
                    <a:cubicBezTo>
                      <a:pt x="5" y="127"/>
                      <a:pt x="6" y="127"/>
                      <a:pt x="7" y="128"/>
                    </a:cubicBezTo>
                    <a:cubicBezTo>
                      <a:pt x="7" y="128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8" y="129"/>
                    </a:cubicBezTo>
                    <a:cubicBezTo>
                      <a:pt x="8" y="129"/>
                      <a:pt x="8" y="130"/>
                      <a:pt x="8" y="130"/>
                    </a:cubicBezTo>
                    <a:cubicBezTo>
                      <a:pt x="9" y="130"/>
                      <a:pt x="10" y="131"/>
                      <a:pt x="10" y="131"/>
                    </a:cubicBezTo>
                    <a:cubicBezTo>
                      <a:pt x="11" y="132"/>
                      <a:pt x="12" y="133"/>
                      <a:pt x="12" y="133"/>
                    </a:cubicBezTo>
                    <a:cubicBezTo>
                      <a:pt x="13" y="133"/>
                      <a:pt x="13" y="133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lnTo>
                      <a:pt x="157" y="213"/>
                    </a:lnTo>
                    <a:cubicBezTo>
                      <a:pt x="161" y="216"/>
                      <a:pt x="165" y="217"/>
                      <a:pt x="170" y="217"/>
                    </a:cubicBezTo>
                    <a:cubicBezTo>
                      <a:pt x="179" y="217"/>
                      <a:pt x="188" y="212"/>
                      <a:pt x="193" y="203"/>
                    </a:cubicBezTo>
                    <a:cubicBezTo>
                      <a:pt x="200" y="190"/>
                      <a:pt x="196" y="174"/>
                      <a:pt x="183" y="1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349" name="Freeform 72">
                <a:extLst>
                  <a:ext uri="{FF2B5EF4-FFF2-40B4-BE49-F238E27FC236}">
                    <a16:creationId xmlns:a16="http://schemas.microsoft.com/office/drawing/2014/main" id="{E1A7A88E-2CFB-AC57-15EF-7E4E3075E5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400" y="1012825"/>
                <a:ext cx="139700" cy="93663"/>
              </a:xfrm>
              <a:custGeom>
                <a:avLst/>
                <a:gdLst>
                  <a:gd name="T0" fmla="*/ 324 w 324"/>
                  <a:gd name="T1" fmla="*/ 109 h 217"/>
                  <a:gd name="T2" fmla="*/ 324 w 324"/>
                  <a:gd name="T3" fmla="*/ 109 h 217"/>
                  <a:gd name="T4" fmla="*/ 324 w 324"/>
                  <a:gd name="T5" fmla="*/ 108 h 217"/>
                  <a:gd name="T6" fmla="*/ 324 w 324"/>
                  <a:gd name="T7" fmla="*/ 106 h 217"/>
                  <a:gd name="T8" fmla="*/ 323 w 324"/>
                  <a:gd name="T9" fmla="*/ 104 h 217"/>
                  <a:gd name="T10" fmla="*/ 323 w 324"/>
                  <a:gd name="T11" fmla="*/ 103 h 217"/>
                  <a:gd name="T12" fmla="*/ 322 w 324"/>
                  <a:gd name="T13" fmla="*/ 101 h 217"/>
                  <a:gd name="T14" fmla="*/ 321 w 324"/>
                  <a:gd name="T15" fmla="*/ 99 h 217"/>
                  <a:gd name="T16" fmla="*/ 321 w 324"/>
                  <a:gd name="T17" fmla="*/ 98 h 217"/>
                  <a:gd name="T18" fmla="*/ 321 w 324"/>
                  <a:gd name="T19" fmla="*/ 97 h 217"/>
                  <a:gd name="T20" fmla="*/ 320 w 324"/>
                  <a:gd name="T21" fmla="*/ 97 h 217"/>
                  <a:gd name="T22" fmla="*/ 319 w 324"/>
                  <a:gd name="T23" fmla="*/ 95 h 217"/>
                  <a:gd name="T24" fmla="*/ 318 w 324"/>
                  <a:gd name="T25" fmla="*/ 94 h 217"/>
                  <a:gd name="T26" fmla="*/ 317 w 324"/>
                  <a:gd name="T27" fmla="*/ 92 h 217"/>
                  <a:gd name="T28" fmla="*/ 315 w 324"/>
                  <a:gd name="T29" fmla="*/ 91 h 217"/>
                  <a:gd name="T30" fmla="*/ 314 w 324"/>
                  <a:gd name="T31" fmla="*/ 90 h 217"/>
                  <a:gd name="T32" fmla="*/ 313 w 324"/>
                  <a:gd name="T33" fmla="*/ 89 h 217"/>
                  <a:gd name="T34" fmla="*/ 311 w 324"/>
                  <a:gd name="T35" fmla="*/ 88 h 217"/>
                  <a:gd name="T36" fmla="*/ 310 w 324"/>
                  <a:gd name="T37" fmla="*/ 87 h 217"/>
                  <a:gd name="T38" fmla="*/ 167 w 324"/>
                  <a:gd name="T39" fmla="*/ 7 h 217"/>
                  <a:gd name="T40" fmla="*/ 130 w 324"/>
                  <a:gd name="T41" fmla="*/ 18 h 217"/>
                  <a:gd name="T42" fmla="*/ 141 w 324"/>
                  <a:gd name="T43" fmla="*/ 54 h 217"/>
                  <a:gd name="T44" fmla="*/ 194 w 324"/>
                  <a:gd name="T45" fmla="*/ 84 h 217"/>
                  <a:gd name="T46" fmla="*/ 53 w 324"/>
                  <a:gd name="T47" fmla="*/ 84 h 217"/>
                  <a:gd name="T48" fmla="*/ 53 w 324"/>
                  <a:gd name="T49" fmla="*/ 43 h 217"/>
                  <a:gd name="T50" fmla="*/ 0 w 324"/>
                  <a:gd name="T51" fmla="*/ 43 h 217"/>
                  <a:gd name="T52" fmla="*/ 0 w 324"/>
                  <a:gd name="T53" fmla="*/ 110 h 217"/>
                  <a:gd name="T54" fmla="*/ 27 w 324"/>
                  <a:gd name="T55" fmla="*/ 137 h 217"/>
                  <a:gd name="T56" fmla="*/ 194 w 324"/>
                  <a:gd name="T57" fmla="*/ 137 h 217"/>
                  <a:gd name="T58" fmla="*/ 141 w 324"/>
                  <a:gd name="T59" fmla="*/ 167 h 217"/>
                  <a:gd name="T60" fmla="*/ 130 w 324"/>
                  <a:gd name="T61" fmla="*/ 203 h 217"/>
                  <a:gd name="T62" fmla="*/ 154 w 324"/>
                  <a:gd name="T63" fmla="*/ 217 h 217"/>
                  <a:gd name="T64" fmla="*/ 167 w 324"/>
                  <a:gd name="T65" fmla="*/ 214 h 217"/>
                  <a:gd name="T66" fmla="*/ 310 w 324"/>
                  <a:gd name="T67" fmla="*/ 134 h 217"/>
                  <a:gd name="T68" fmla="*/ 310 w 324"/>
                  <a:gd name="T69" fmla="*/ 134 h 217"/>
                  <a:gd name="T70" fmla="*/ 311 w 324"/>
                  <a:gd name="T71" fmla="*/ 133 h 217"/>
                  <a:gd name="T72" fmla="*/ 313 w 324"/>
                  <a:gd name="T73" fmla="*/ 132 h 217"/>
                  <a:gd name="T74" fmla="*/ 315 w 324"/>
                  <a:gd name="T75" fmla="*/ 130 h 217"/>
                  <a:gd name="T76" fmla="*/ 316 w 324"/>
                  <a:gd name="T77" fmla="*/ 129 h 217"/>
                  <a:gd name="T78" fmla="*/ 316 w 324"/>
                  <a:gd name="T79" fmla="*/ 129 h 217"/>
                  <a:gd name="T80" fmla="*/ 317 w 324"/>
                  <a:gd name="T81" fmla="*/ 128 h 217"/>
                  <a:gd name="T82" fmla="*/ 319 w 324"/>
                  <a:gd name="T83" fmla="*/ 126 h 217"/>
                  <a:gd name="T84" fmla="*/ 320 w 324"/>
                  <a:gd name="T85" fmla="*/ 124 h 217"/>
                  <a:gd name="T86" fmla="*/ 321 w 324"/>
                  <a:gd name="T87" fmla="*/ 123 h 217"/>
                  <a:gd name="T88" fmla="*/ 321 w 324"/>
                  <a:gd name="T89" fmla="*/ 123 h 217"/>
                  <a:gd name="T90" fmla="*/ 321 w 324"/>
                  <a:gd name="T91" fmla="*/ 122 h 217"/>
                  <a:gd name="T92" fmla="*/ 322 w 324"/>
                  <a:gd name="T93" fmla="*/ 120 h 217"/>
                  <a:gd name="T94" fmla="*/ 323 w 324"/>
                  <a:gd name="T95" fmla="*/ 118 h 217"/>
                  <a:gd name="T96" fmla="*/ 323 w 324"/>
                  <a:gd name="T97" fmla="*/ 117 h 217"/>
                  <a:gd name="T98" fmla="*/ 324 w 324"/>
                  <a:gd name="T99" fmla="*/ 115 h 217"/>
                  <a:gd name="T100" fmla="*/ 324 w 324"/>
                  <a:gd name="T101" fmla="*/ 113 h 217"/>
                  <a:gd name="T102" fmla="*/ 324 w 324"/>
                  <a:gd name="T103" fmla="*/ 111 h 217"/>
                  <a:gd name="T104" fmla="*/ 324 w 324"/>
                  <a:gd name="T105" fmla="*/ 110 h 217"/>
                  <a:gd name="T106" fmla="*/ 324 w 324"/>
                  <a:gd name="T107" fmla="*/ 10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324" y="109"/>
                    </a:moveTo>
                    <a:lnTo>
                      <a:pt x="324" y="109"/>
                    </a:lnTo>
                    <a:cubicBezTo>
                      <a:pt x="324" y="109"/>
                      <a:pt x="324" y="108"/>
                      <a:pt x="324" y="108"/>
                    </a:cubicBezTo>
                    <a:cubicBezTo>
                      <a:pt x="324" y="107"/>
                      <a:pt x="324" y="107"/>
                      <a:pt x="324" y="106"/>
                    </a:cubicBezTo>
                    <a:cubicBezTo>
                      <a:pt x="323" y="106"/>
                      <a:pt x="323" y="105"/>
                      <a:pt x="323" y="104"/>
                    </a:cubicBezTo>
                    <a:cubicBezTo>
                      <a:pt x="323" y="104"/>
                      <a:pt x="323" y="103"/>
                      <a:pt x="323" y="103"/>
                    </a:cubicBezTo>
                    <a:cubicBezTo>
                      <a:pt x="323" y="102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1" y="99"/>
                    </a:cubicBezTo>
                    <a:cubicBezTo>
                      <a:pt x="321" y="99"/>
                      <a:pt x="321" y="98"/>
                      <a:pt x="321" y="98"/>
                    </a:cubicBezTo>
                    <a:cubicBezTo>
                      <a:pt x="321" y="98"/>
                      <a:pt x="321" y="98"/>
                      <a:pt x="321" y="97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0" y="96"/>
                      <a:pt x="319" y="95"/>
                      <a:pt x="319" y="95"/>
                    </a:cubicBezTo>
                    <a:cubicBezTo>
                      <a:pt x="319" y="94"/>
                      <a:pt x="318" y="94"/>
                      <a:pt x="318" y="94"/>
                    </a:cubicBezTo>
                    <a:cubicBezTo>
                      <a:pt x="317" y="93"/>
                      <a:pt x="317" y="93"/>
                      <a:pt x="317" y="92"/>
                    </a:cubicBezTo>
                    <a:cubicBezTo>
                      <a:pt x="316" y="92"/>
                      <a:pt x="316" y="91"/>
                      <a:pt x="315" y="91"/>
                    </a:cubicBezTo>
                    <a:cubicBezTo>
                      <a:pt x="315" y="91"/>
                      <a:pt x="315" y="90"/>
                      <a:pt x="314" y="90"/>
                    </a:cubicBezTo>
                    <a:cubicBezTo>
                      <a:pt x="314" y="90"/>
                      <a:pt x="313" y="89"/>
                      <a:pt x="313" y="89"/>
                    </a:cubicBezTo>
                    <a:cubicBezTo>
                      <a:pt x="312" y="89"/>
                      <a:pt x="312" y="88"/>
                      <a:pt x="311" y="88"/>
                    </a:cubicBezTo>
                    <a:cubicBezTo>
                      <a:pt x="311" y="88"/>
                      <a:pt x="311" y="87"/>
                      <a:pt x="310" y="87"/>
                    </a:cubicBezTo>
                    <a:lnTo>
                      <a:pt x="167" y="7"/>
                    </a:lnTo>
                    <a:cubicBezTo>
                      <a:pt x="154" y="0"/>
                      <a:pt x="138" y="5"/>
                      <a:pt x="130" y="18"/>
                    </a:cubicBezTo>
                    <a:cubicBezTo>
                      <a:pt x="123" y="31"/>
                      <a:pt x="128" y="47"/>
                      <a:pt x="141" y="54"/>
                    </a:cubicBezTo>
                    <a:lnTo>
                      <a:pt x="194" y="84"/>
                    </a:lnTo>
                    <a:lnTo>
                      <a:pt x="53" y="84"/>
                    </a:lnTo>
                    <a:lnTo>
                      <a:pt x="53" y="43"/>
                    </a:lnTo>
                    <a:lnTo>
                      <a:pt x="0" y="43"/>
                    </a:lnTo>
                    <a:lnTo>
                      <a:pt x="0" y="110"/>
                    </a:lnTo>
                    <a:cubicBezTo>
                      <a:pt x="0" y="125"/>
                      <a:pt x="12" y="137"/>
                      <a:pt x="27" y="137"/>
                    </a:cubicBezTo>
                    <a:lnTo>
                      <a:pt x="194" y="137"/>
                    </a:lnTo>
                    <a:lnTo>
                      <a:pt x="141" y="167"/>
                    </a:lnTo>
                    <a:cubicBezTo>
                      <a:pt x="128" y="174"/>
                      <a:pt x="123" y="190"/>
                      <a:pt x="130" y="203"/>
                    </a:cubicBezTo>
                    <a:cubicBezTo>
                      <a:pt x="135" y="212"/>
                      <a:pt x="144" y="217"/>
                      <a:pt x="154" y="217"/>
                    </a:cubicBezTo>
                    <a:cubicBezTo>
                      <a:pt x="158" y="217"/>
                      <a:pt x="163" y="216"/>
                      <a:pt x="167" y="214"/>
                    </a:cubicBezTo>
                    <a:lnTo>
                      <a:pt x="310" y="134"/>
                    </a:lnTo>
                    <a:cubicBezTo>
                      <a:pt x="310" y="134"/>
                      <a:pt x="310" y="134"/>
                      <a:pt x="310" y="134"/>
                    </a:cubicBezTo>
                    <a:cubicBezTo>
                      <a:pt x="311" y="133"/>
                      <a:pt x="311" y="133"/>
                      <a:pt x="311" y="133"/>
                    </a:cubicBezTo>
                    <a:cubicBezTo>
                      <a:pt x="312" y="133"/>
                      <a:pt x="313" y="132"/>
                      <a:pt x="313" y="132"/>
                    </a:cubicBezTo>
                    <a:cubicBezTo>
                      <a:pt x="314" y="131"/>
                      <a:pt x="315" y="130"/>
                      <a:pt x="315" y="130"/>
                    </a:cubicBezTo>
                    <a:cubicBezTo>
                      <a:pt x="316" y="130"/>
                      <a:pt x="316" y="130"/>
                      <a:pt x="316" y="129"/>
                    </a:cubicBezTo>
                    <a:cubicBezTo>
                      <a:pt x="316" y="129"/>
                      <a:pt x="316" y="129"/>
                      <a:pt x="316" y="129"/>
                    </a:cubicBezTo>
                    <a:cubicBezTo>
                      <a:pt x="317" y="129"/>
                      <a:pt x="317" y="128"/>
                      <a:pt x="317" y="128"/>
                    </a:cubicBezTo>
                    <a:cubicBezTo>
                      <a:pt x="318" y="127"/>
                      <a:pt x="318" y="127"/>
                      <a:pt x="319" y="126"/>
                    </a:cubicBezTo>
                    <a:cubicBezTo>
                      <a:pt x="319" y="125"/>
                      <a:pt x="320" y="125"/>
                      <a:pt x="320" y="124"/>
                    </a:cubicBezTo>
                    <a:cubicBezTo>
                      <a:pt x="320" y="124"/>
                      <a:pt x="320" y="124"/>
                      <a:pt x="321" y="123"/>
                    </a:cubicBezTo>
                    <a:cubicBezTo>
                      <a:pt x="321" y="123"/>
                      <a:pt x="321" y="123"/>
                      <a:pt x="321" y="123"/>
                    </a:cubicBezTo>
                    <a:cubicBezTo>
                      <a:pt x="321" y="123"/>
                      <a:pt x="321" y="122"/>
                      <a:pt x="321" y="122"/>
                    </a:cubicBezTo>
                    <a:cubicBezTo>
                      <a:pt x="322" y="121"/>
                      <a:pt x="322" y="120"/>
                      <a:pt x="322" y="120"/>
                    </a:cubicBezTo>
                    <a:cubicBezTo>
                      <a:pt x="322" y="119"/>
                      <a:pt x="323" y="119"/>
                      <a:pt x="323" y="118"/>
                    </a:cubicBezTo>
                    <a:cubicBezTo>
                      <a:pt x="323" y="118"/>
                      <a:pt x="323" y="117"/>
                      <a:pt x="323" y="117"/>
                    </a:cubicBezTo>
                    <a:cubicBezTo>
                      <a:pt x="323" y="116"/>
                      <a:pt x="323" y="115"/>
                      <a:pt x="324" y="115"/>
                    </a:cubicBezTo>
                    <a:cubicBezTo>
                      <a:pt x="324" y="114"/>
                      <a:pt x="324" y="114"/>
                      <a:pt x="324" y="113"/>
                    </a:cubicBezTo>
                    <a:cubicBezTo>
                      <a:pt x="324" y="112"/>
                      <a:pt x="324" y="112"/>
                      <a:pt x="324" y="111"/>
                    </a:cubicBezTo>
                    <a:cubicBezTo>
                      <a:pt x="324" y="111"/>
                      <a:pt x="324" y="111"/>
                      <a:pt x="324" y="110"/>
                    </a:cubicBezTo>
                    <a:cubicBezTo>
                      <a:pt x="324" y="110"/>
                      <a:pt x="324" y="110"/>
                      <a:pt x="324" y="10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350" name="Freeform 73">
                <a:extLst>
                  <a:ext uri="{FF2B5EF4-FFF2-40B4-BE49-F238E27FC236}">
                    <a16:creationId xmlns:a16="http://schemas.microsoft.com/office/drawing/2014/main" id="{96336020-380A-4A08-4027-B18B78C7C28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1838" y="914400"/>
                <a:ext cx="536574" cy="420688"/>
              </a:xfrm>
              <a:custGeom>
                <a:avLst/>
                <a:gdLst>
                  <a:gd name="T0" fmla="*/ 620 w 1240"/>
                  <a:gd name="T1" fmla="*/ 622 h 977"/>
                  <a:gd name="T2" fmla="*/ 620 w 1240"/>
                  <a:gd name="T3" fmla="*/ 622 h 977"/>
                  <a:gd name="T4" fmla="*/ 66 w 1240"/>
                  <a:gd name="T5" fmla="*/ 344 h 977"/>
                  <a:gd name="T6" fmla="*/ 620 w 1240"/>
                  <a:gd name="T7" fmla="*/ 65 h 977"/>
                  <a:gd name="T8" fmla="*/ 1173 w 1240"/>
                  <a:gd name="T9" fmla="*/ 344 h 977"/>
                  <a:gd name="T10" fmla="*/ 620 w 1240"/>
                  <a:gd name="T11" fmla="*/ 622 h 977"/>
                  <a:gd name="T12" fmla="*/ 1240 w 1240"/>
                  <a:gd name="T13" fmla="*/ 594 h 977"/>
                  <a:gd name="T14" fmla="*/ 1240 w 1240"/>
                  <a:gd name="T15" fmla="*/ 594 h 977"/>
                  <a:gd name="T16" fmla="*/ 1240 w 1240"/>
                  <a:gd name="T17" fmla="*/ 364 h 977"/>
                  <a:gd name="T18" fmla="*/ 1240 w 1240"/>
                  <a:gd name="T19" fmla="*/ 358 h 977"/>
                  <a:gd name="T20" fmla="*/ 1240 w 1240"/>
                  <a:gd name="T21" fmla="*/ 344 h 977"/>
                  <a:gd name="T22" fmla="*/ 620 w 1240"/>
                  <a:gd name="T23" fmla="*/ 0 h 977"/>
                  <a:gd name="T24" fmla="*/ 0 w 1240"/>
                  <a:gd name="T25" fmla="*/ 344 h 977"/>
                  <a:gd name="T26" fmla="*/ 0 w 1240"/>
                  <a:gd name="T27" fmla="*/ 358 h 977"/>
                  <a:gd name="T28" fmla="*/ 0 w 1240"/>
                  <a:gd name="T29" fmla="*/ 364 h 977"/>
                  <a:gd name="T30" fmla="*/ 0 w 1240"/>
                  <a:gd name="T31" fmla="*/ 594 h 977"/>
                  <a:gd name="T32" fmla="*/ 442 w 1240"/>
                  <a:gd name="T33" fmla="*/ 925 h 977"/>
                  <a:gd name="T34" fmla="*/ 509 w 1240"/>
                  <a:gd name="T35" fmla="*/ 977 h 977"/>
                  <a:gd name="T36" fmla="*/ 579 w 1240"/>
                  <a:gd name="T37" fmla="*/ 908 h 977"/>
                  <a:gd name="T38" fmla="*/ 509 w 1240"/>
                  <a:gd name="T39" fmla="*/ 839 h 977"/>
                  <a:gd name="T40" fmla="*/ 459 w 1240"/>
                  <a:gd name="T41" fmla="*/ 860 h 977"/>
                  <a:gd name="T42" fmla="*/ 66 w 1240"/>
                  <a:gd name="T43" fmla="*/ 594 h 977"/>
                  <a:gd name="T44" fmla="*/ 66 w 1240"/>
                  <a:gd name="T45" fmla="*/ 502 h 977"/>
                  <a:gd name="T46" fmla="*/ 620 w 1240"/>
                  <a:gd name="T47" fmla="*/ 689 h 977"/>
                  <a:gd name="T48" fmla="*/ 1173 w 1240"/>
                  <a:gd name="T49" fmla="*/ 502 h 977"/>
                  <a:gd name="T50" fmla="*/ 1173 w 1240"/>
                  <a:gd name="T51" fmla="*/ 594 h 977"/>
                  <a:gd name="T52" fmla="*/ 773 w 1240"/>
                  <a:gd name="T53" fmla="*/ 861 h 977"/>
                  <a:gd name="T54" fmla="*/ 722 w 1240"/>
                  <a:gd name="T55" fmla="*/ 839 h 977"/>
                  <a:gd name="T56" fmla="*/ 653 w 1240"/>
                  <a:gd name="T57" fmla="*/ 908 h 977"/>
                  <a:gd name="T58" fmla="*/ 722 w 1240"/>
                  <a:gd name="T59" fmla="*/ 977 h 977"/>
                  <a:gd name="T60" fmla="*/ 789 w 1240"/>
                  <a:gd name="T61" fmla="*/ 926 h 977"/>
                  <a:gd name="T62" fmla="*/ 1240 w 1240"/>
                  <a:gd name="T63" fmla="*/ 594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40" h="977">
                    <a:moveTo>
                      <a:pt x="620" y="622"/>
                    </a:moveTo>
                    <a:lnTo>
                      <a:pt x="620" y="622"/>
                    </a:lnTo>
                    <a:cubicBezTo>
                      <a:pt x="320" y="622"/>
                      <a:pt x="66" y="495"/>
                      <a:pt x="66" y="344"/>
                    </a:cubicBezTo>
                    <a:cubicBezTo>
                      <a:pt x="66" y="193"/>
                      <a:pt x="320" y="65"/>
                      <a:pt x="620" y="65"/>
                    </a:cubicBezTo>
                    <a:cubicBezTo>
                      <a:pt x="920" y="65"/>
                      <a:pt x="1173" y="193"/>
                      <a:pt x="1173" y="344"/>
                    </a:cubicBezTo>
                    <a:cubicBezTo>
                      <a:pt x="1173" y="495"/>
                      <a:pt x="920" y="622"/>
                      <a:pt x="620" y="622"/>
                    </a:cubicBezTo>
                    <a:close/>
                    <a:moveTo>
                      <a:pt x="1240" y="594"/>
                    </a:moveTo>
                    <a:lnTo>
                      <a:pt x="1240" y="594"/>
                    </a:lnTo>
                    <a:lnTo>
                      <a:pt x="1240" y="364"/>
                    </a:lnTo>
                    <a:cubicBezTo>
                      <a:pt x="1240" y="362"/>
                      <a:pt x="1240" y="360"/>
                      <a:pt x="1240" y="358"/>
                    </a:cubicBezTo>
                    <a:cubicBezTo>
                      <a:pt x="1240" y="353"/>
                      <a:pt x="1240" y="348"/>
                      <a:pt x="1240" y="344"/>
                    </a:cubicBezTo>
                    <a:cubicBezTo>
                      <a:pt x="1240" y="150"/>
                      <a:pt x="968" y="0"/>
                      <a:pt x="620" y="0"/>
                    </a:cubicBezTo>
                    <a:cubicBezTo>
                      <a:pt x="272" y="0"/>
                      <a:pt x="0" y="150"/>
                      <a:pt x="0" y="344"/>
                    </a:cubicBezTo>
                    <a:cubicBezTo>
                      <a:pt x="0" y="348"/>
                      <a:pt x="0" y="353"/>
                      <a:pt x="0" y="358"/>
                    </a:cubicBezTo>
                    <a:cubicBezTo>
                      <a:pt x="0" y="360"/>
                      <a:pt x="0" y="362"/>
                      <a:pt x="0" y="364"/>
                    </a:cubicBezTo>
                    <a:lnTo>
                      <a:pt x="0" y="594"/>
                    </a:lnTo>
                    <a:cubicBezTo>
                      <a:pt x="0" y="749"/>
                      <a:pt x="182" y="882"/>
                      <a:pt x="442" y="925"/>
                    </a:cubicBezTo>
                    <a:cubicBezTo>
                      <a:pt x="450" y="955"/>
                      <a:pt x="477" y="977"/>
                      <a:pt x="509" y="977"/>
                    </a:cubicBezTo>
                    <a:cubicBezTo>
                      <a:pt x="548" y="977"/>
                      <a:pt x="579" y="946"/>
                      <a:pt x="579" y="908"/>
                    </a:cubicBezTo>
                    <a:cubicBezTo>
                      <a:pt x="579" y="870"/>
                      <a:pt x="548" y="839"/>
                      <a:pt x="509" y="839"/>
                    </a:cubicBezTo>
                    <a:cubicBezTo>
                      <a:pt x="490" y="839"/>
                      <a:pt x="472" y="847"/>
                      <a:pt x="459" y="860"/>
                    </a:cubicBezTo>
                    <a:cubicBezTo>
                      <a:pt x="231" y="824"/>
                      <a:pt x="66" y="715"/>
                      <a:pt x="66" y="594"/>
                    </a:cubicBezTo>
                    <a:lnTo>
                      <a:pt x="66" y="502"/>
                    </a:lnTo>
                    <a:cubicBezTo>
                      <a:pt x="168" y="613"/>
                      <a:pt x="375" y="689"/>
                      <a:pt x="620" y="689"/>
                    </a:cubicBezTo>
                    <a:cubicBezTo>
                      <a:pt x="865" y="689"/>
                      <a:pt x="1072" y="613"/>
                      <a:pt x="1173" y="502"/>
                    </a:cubicBezTo>
                    <a:lnTo>
                      <a:pt x="1173" y="594"/>
                    </a:lnTo>
                    <a:cubicBezTo>
                      <a:pt x="1173" y="717"/>
                      <a:pt x="1005" y="827"/>
                      <a:pt x="773" y="861"/>
                    </a:cubicBezTo>
                    <a:cubicBezTo>
                      <a:pt x="761" y="847"/>
                      <a:pt x="743" y="839"/>
                      <a:pt x="722" y="839"/>
                    </a:cubicBezTo>
                    <a:cubicBezTo>
                      <a:pt x="684" y="839"/>
                      <a:pt x="653" y="870"/>
                      <a:pt x="653" y="908"/>
                    </a:cubicBezTo>
                    <a:cubicBezTo>
                      <a:pt x="653" y="946"/>
                      <a:pt x="684" y="977"/>
                      <a:pt x="722" y="977"/>
                    </a:cubicBezTo>
                    <a:cubicBezTo>
                      <a:pt x="754" y="977"/>
                      <a:pt x="781" y="956"/>
                      <a:pt x="789" y="926"/>
                    </a:cubicBezTo>
                    <a:cubicBezTo>
                      <a:pt x="1054" y="885"/>
                      <a:pt x="1240" y="751"/>
                      <a:pt x="1240" y="59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</p:grpSp>
        <p:cxnSp>
          <p:nvCxnSpPr>
            <p:cNvPr id="351" name="直接连接符 350">
              <a:extLst>
                <a:ext uri="{FF2B5EF4-FFF2-40B4-BE49-F238E27FC236}">
                  <a16:creationId xmlns:a16="http://schemas.microsoft.com/office/drawing/2014/main" id="{C1DA5C2D-D390-B4C3-60A0-5C339E245CD7}"/>
                </a:ext>
              </a:extLst>
            </p:cNvPr>
            <p:cNvCxnSpPr>
              <a:cxnSpLocks/>
              <a:endCxn id="350" idx="20"/>
            </p:cNvCxnSpPr>
            <p:nvPr/>
          </p:nvCxnSpPr>
          <p:spPr bwMode="auto">
            <a:xfrm flipV="1">
              <a:off x="7067259" y="1069597"/>
              <a:ext cx="508677" cy="647873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53" name="直接连接符 352">
              <a:extLst>
                <a:ext uri="{FF2B5EF4-FFF2-40B4-BE49-F238E27FC236}">
                  <a16:creationId xmlns:a16="http://schemas.microsoft.com/office/drawing/2014/main" id="{AFF8BA97-BC87-0F29-D1B4-32675A3A6A51}"/>
                </a:ext>
              </a:extLst>
            </p:cNvPr>
            <p:cNvCxnSpPr>
              <a:cxnSpLocks/>
              <a:endCxn id="9" idx="30"/>
            </p:cNvCxnSpPr>
            <p:nvPr/>
          </p:nvCxnSpPr>
          <p:spPr bwMode="auto">
            <a:xfrm flipH="1" flipV="1">
              <a:off x="8834402" y="1087563"/>
              <a:ext cx="856529" cy="540850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55" name="文本框 354">
              <a:extLst>
                <a:ext uri="{FF2B5EF4-FFF2-40B4-BE49-F238E27FC236}">
                  <a16:creationId xmlns:a16="http://schemas.microsoft.com/office/drawing/2014/main" id="{91C7A78D-D07D-21B8-3EE8-97EEA34097FE}"/>
                </a:ext>
              </a:extLst>
            </p:cNvPr>
            <p:cNvSpPr txBox="1"/>
            <p:nvPr/>
          </p:nvSpPr>
          <p:spPr>
            <a:xfrm>
              <a:off x="7307512" y="1176792"/>
              <a:ext cx="1879137" cy="261610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100" dirty="0"/>
                <a:t>OSPF</a:t>
              </a:r>
            </a:p>
          </p:txBody>
        </p:sp>
        <p:grpSp>
          <p:nvGrpSpPr>
            <p:cNvPr id="4" name="组合 3">
              <a:extLst>
                <a:ext uri="{FF2B5EF4-FFF2-40B4-BE49-F238E27FC236}">
                  <a16:creationId xmlns:a16="http://schemas.microsoft.com/office/drawing/2014/main" id="{45D23A2A-887A-E6FC-FDAF-B00DC0C03FFD}"/>
                </a:ext>
              </a:extLst>
            </p:cNvPr>
            <p:cNvGrpSpPr/>
            <p:nvPr/>
          </p:nvGrpSpPr>
          <p:grpSpPr>
            <a:xfrm>
              <a:off x="8551432" y="735969"/>
              <a:ext cx="444718" cy="370958"/>
              <a:chOff x="5811838" y="914400"/>
              <a:chExt cx="536574" cy="420688"/>
            </a:xfrm>
            <a:solidFill>
              <a:srgbClr val="3C3C3B"/>
            </a:solidFill>
          </p:grpSpPr>
          <p:sp>
            <p:nvSpPr>
              <p:cNvPr id="5" name="Freeform 69">
                <a:extLst>
                  <a:ext uri="{FF2B5EF4-FFF2-40B4-BE49-F238E27FC236}">
                    <a16:creationId xmlns:a16="http://schemas.microsoft.com/office/drawing/2014/main" id="{7AC2B3F6-5D89-E3C6-8332-3C96EF8996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077913"/>
                <a:ext cx="152400" cy="87313"/>
              </a:xfrm>
              <a:custGeom>
                <a:avLst/>
                <a:gdLst>
                  <a:gd name="T0" fmla="*/ 308 w 351"/>
                  <a:gd name="T1" fmla="*/ 73 h 202"/>
                  <a:gd name="T2" fmla="*/ 308 w 351"/>
                  <a:gd name="T3" fmla="*/ 73 h 202"/>
                  <a:gd name="T4" fmla="*/ 202 w 351"/>
                  <a:gd name="T5" fmla="*/ 131 h 202"/>
                  <a:gd name="T6" fmla="*/ 202 w 351"/>
                  <a:gd name="T7" fmla="*/ 53 h 202"/>
                  <a:gd name="T8" fmla="*/ 258 w 351"/>
                  <a:gd name="T9" fmla="*/ 53 h 202"/>
                  <a:gd name="T10" fmla="*/ 258 w 351"/>
                  <a:gd name="T11" fmla="*/ 0 h 202"/>
                  <a:gd name="T12" fmla="*/ 176 w 351"/>
                  <a:gd name="T13" fmla="*/ 0 h 202"/>
                  <a:gd name="T14" fmla="*/ 149 w 351"/>
                  <a:gd name="T15" fmla="*/ 26 h 202"/>
                  <a:gd name="T16" fmla="*/ 149 w 351"/>
                  <a:gd name="T17" fmla="*/ 131 h 202"/>
                  <a:gd name="T18" fmla="*/ 44 w 351"/>
                  <a:gd name="T19" fmla="*/ 73 h 202"/>
                  <a:gd name="T20" fmla="*/ 7 w 351"/>
                  <a:gd name="T21" fmla="*/ 84 h 202"/>
                  <a:gd name="T22" fmla="*/ 18 w 351"/>
                  <a:gd name="T23" fmla="*/ 120 h 202"/>
                  <a:gd name="T24" fmla="*/ 163 w 351"/>
                  <a:gd name="T25" fmla="*/ 199 h 202"/>
                  <a:gd name="T26" fmla="*/ 164 w 351"/>
                  <a:gd name="T27" fmla="*/ 199 h 202"/>
                  <a:gd name="T28" fmla="*/ 168 w 351"/>
                  <a:gd name="T29" fmla="*/ 201 h 202"/>
                  <a:gd name="T30" fmla="*/ 169 w 351"/>
                  <a:gd name="T31" fmla="*/ 201 h 202"/>
                  <a:gd name="T32" fmla="*/ 170 w 351"/>
                  <a:gd name="T33" fmla="*/ 201 h 202"/>
                  <a:gd name="T34" fmla="*/ 176 w 351"/>
                  <a:gd name="T35" fmla="*/ 202 h 202"/>
                  <a:gd name="T36" fmla="*/ 176 w 351"/>
                  <a:gd name="T37" fmla="*/ 202 h 202"/>
                  <a:gd name="T38" fmla="*/ 176 w 351"/>
                  <a:gd name="T39" fmla="*/ 202 h 202"/>
                  <a:gd name="T40" fmla="*/ 176 w 351"/>
                  <a:gd name="T41" fmla="*/ 202 h 202"/>
                  <a:gd name="T42" fmla="*/ 182 w 351"/>
                  <a:gd name="T43" fmla="*/ 201 h 202"/>
                  <a:gd name="T44" fmla="*/ 182 w 351"/>
                  <a:gd name="T45" fmla="*/ 201 h 202"/>
                  <a:gd name="T46" fmla="*/ 184 w 351"/>
                  <a:gd name="T47" fmla="*/ 201 h 202"/>
                  <a:gd name="T48" fmla="*/ 188 w 351"/>
                  <a:gd name="T49" fmla="*/ 199 h 202"/>
                  <a:gd name="T50" fmla="*/ 188 w 351"/>
                  <a:gd name="T51" fmla="*/ 199 h 202"/>
                  <a:gd name="T52" fmla="*/ 333 w 351"/>
                  <a:gd name="T53" fmla="*/ 120 h 202"/>
                  <a:gd name="T54" fmla="*/ 344 w 351"/>
                  <a:gd name="T55" fmla="*/ 84 h 202"/>
                  <a:gd name="T56" fmla="*/ 308 w 351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1" h="202">
                    <a:moveTo>
                      <a:pt x="308" y="73"/>
                    </a:moveTo>
                    <a:lnTo>
                      <a:pt x="308" y="73"/>
                    </a:lnTo>
                    <a:lnTo>
                      <a:pt x="202" y="131"/>
                    </a:lnTo>
                    <a:lnTo>
                      <a:pt x="202" y="53"/>
                    </a:lnTo>
                    <a:lnTo>
                      <a:pt x="258" y="53"/>
                    </a:lnTo>
                    <a:lnTo>
                      <a:pt x="258" y="0"/>
                    </a:lnTo>
                    <a:lnTo>
                      <a:pt x="176" y="0"/>
                    </a:lnTo>
                    <a:cubicBezTo>
                      <a:pt x="161" y="0"/>
                      <a:pt x="149" y="12"/>
                      <a:pt x="149" y="26"/>
                    </a:cubicBezTo>
                    <a:lnTo>
                      <a:pt x="149" y="131"/>
                    </a:lnTo>
                    <a:lnTo>
                      <a:pt x="44" y="73"/>
                    </a:lnTo>
                    <a:cubicBezTo>
                      <a:pt x="31" y="66"/>
                      <a:pt x="14" y="71"/>
                      <a:pt x="7" y="84"/>
                    </a:cubicBezTo>
                    <a:cubicBezTo>
                      <a:pt x="0" y="97"/>
                      <a:pt x="5" y="113"/>
                      <a:pt x="18" y="120"/>
                    </a:cubicBezTo>
                    <a:lnTo>
                      <a:pt x="163" y="199"/>
                    </a:lnTo>
                    <a:cubicBezTo>
                      <a:pt x="163" y="199"/>
                      <a:pt x="164" y="199"/>
                      <a:pt x="164" y="199"/>
                    </a:cubicBezTo>
                    <a:cubicBezTo>
                      <a:pt x="165" y="200"/>
                      <a:pt x="166" y="200"/>
                      <a:pt x="168" y="201"/>
                    </a:cubicBezTo>
                    <a:cubicBezTo>
                      <a:pt x="168" y="201"/>
                      <a:pt x="168" y="201"/>
                      <a:pt x="169" y="201"/>
                    </a:cubicBezTo>
                    <a:cubicBezTo>
                      <a:pt x="169" y="201"/>
                      <a:pt x="169" y="201"/>
                      <a:pt x="170" y="201"/>
                    </a:cubicBezTo>
                    <a:cubicBezTo>
                      <a:pt x="172" y="202"/>
                      <a:pt x="174" y="202"/>
                      <a:pt x="176" y="202"/>
                    </a:cubicBezTo>
                    <a:cubicBezTo>
                      <a:pt x="176" y="202"/>
                      <a:pt x="176" y="202"/>
                      <a:pt x="176" y="202"/>
                    </a:cubicBezTo>
                    <a:lnTo>
                      <a:pt x="176" y="202"/>
                    </a:lnTo>
                    <a:lnTo>
                      <a:pt x="176" y="202"/>
                    </a:lnTo>
                    <a:cubicBezTo>
                      <a:pt x="178" y="202"/>
                      <a:pt x="180" y="202"/>
                      <a:pt x="182" y="201"/>
                    </a:cubicBez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83" y="201"/>
                      <a:pt x="183" y="201"/>
                      <a:pt x="184" y="201"/>
                    </a:cubicBezTo>
                    <a:cubicBezTo>
                      <a:pt x="185" y="200"/>
                      <a:pt x="186" y="200"/>
                      <a:pt x="188" y="199"/>
                    </a:cubicBezTo>
                    <a:cubicBezTo>
                      <a:pt x="188" y="199"/>
                      <a:pt x="188" y="199"/>
                      <a:pt x="188" y="199"/>
                    </a:cubicBezTo>
                    <a:lnTo>
                      <a:pt x="333" y="120"/>
                    </a:lnTo>
                    <a:cubicBezTo>
                      <a:pt x="346" y="113"/>
                      <a:pt x="351" y="97"/>
                      <a:pt x="344" y="84"/>
                    </a:cubicBezTo>
                    <a:cubicBezTo>
                      <a:pt x="337" y="71"/>
                      <a:pt x="321" y="66"/>
                      <a:pt x="308" y="7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6" name="Freeform 70">
                <a:extLst>
                  <a:ext uri="{FF2B5EF4-FFF2-40B4-BE49-F238E27FC236}">
                    <a16:creationId xmlns:a16="http://schemas.microsoft.com/office/drawing/2014/main" id="{9A68936A-851B-73BC-65EF-6F33D37BC6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957263"/>
                <a:ext cx="152400" cy="85725"/>
              </a:xfrm>
              <a:custGeom>
                <a:avLst/>
                <a:gdLst>
                  <a:gd name="T0" fmla="*/ 30 w 350"/>
                  <a:gd name="T1" fmla="*/ 132 h 200"/>
                  <a:gd name="T2" fmla="*/ 30 w 350"/>
                  <a:gd name="T3" fmla="*/ 132 h 200"/>
                  <a:gd name="T4" fmla="*/ 43 w 350"/>
                  <a:gd name="T5" fmla="*/ 129 h 200"/>
                  <a:gd name="T6" fmla="*/ 148 w 350"/>
                  <a:gd name="T7" fmla="*/ 71 h 200"/>
                  <a:gd name="T8" fmla="*/ 148 w 350"/>
                  <a:gd name="T9" fmla="*/ 146 h 200"/>
                  <a:gd name="T10" fmla="*/ 92 w 350"/>
                  <a:gd name="T11" fmla="*/ 146 h 200"/>
                  <a:gd name="T12" fmla="*/ 92 w 350"/>
                  <a:gd name="T13" fmla="*/ 200 h 200"/>
                  <a:gd name="T14" fmla="*/ 175 w 350"/>
                  <a:gd name="T15" fmla="*/ 200 h 200"/>
                  <a:gd name="T16" fmla="*/ 202 w 350"/>
                  <a:gd name="T17" fmla="*/ 173 h 200"/>
                  <a:gd name="T18" fmla="*/ 202 w 350"/>
                  <a:gd name="T19" fmla="*/ 71 h 200"/>
                  <a:gd name="T20" fmla="*/ 307 w 350"/>
                  <a:gd name="T21" fmla="*/ 129 h 200"/>
                  <a:gd name="T22" fmla="*/ 320 w 350"/>
                  <a:gd name="T23" fmla="*/ 132 h 200"/>
                  <a:gd name="T24" fmla="*/ 343 w 350"/>
                  <a:gd name="T25" fmla="*/ 118 h 200"/>
                  <a:gd name="T26" fmla="*/ 333 w 350"/>
                  <a:gd name="T27" fmla="*/ 82 h 200"/>
                  <a:gd name="T28" fmla="*/ 188 w 350"/>
                  <a:gd name="T29" fmla="*/ 3 h 200"/>
                  <a:gd name="T30" fmla="*/ 187 w 350"/>
                  <a:gd name="T31" fmla="*/ 3 h 200"/>
                  <a:gd name="T32" fmla="*/ 186 w 350"/>
                  <a:gd name="T33" fmla="*/ 2 h 200"/>
                  <a:gd name="T34" fmla="*/ 184 w 350"/>
                  <a:gd name="T35" fmla="*/ 1 h 200"/>
                  <a:gd name="T36" fmla="*/ 183 w 350"/>
                  <a:gd name="T37" fmla="*/ 1 h 200"/>
                  <a:gd name="T38" fmla="*/ 181 w 350"/>
                  <a:gd name="T39" fmla="*/ 0 h 200"/>
                  <a:gd name="T40" fmla="*/ 179 w 350"/>
                  <a:gd name="T41" fmla="*/ 0 h 200"/>
                  <a:gd name="T42" fmla="*/ 177 w 350"/>
                  <a:gd name="T43" fmla="*/ 0 h 200"/>
                  <a:gd name="T44" fmla="*/ 176 w 350"/>
                  <a:gd name="T45" fmla="*/ 0 h 200"/>
                  <a:gd name="T46" fmla="*/ 175 w 350"/>
                  <a:gd name="T47" fmla="*/ 0 h 200"/>
                  <a:gd name="T48" fmla="*/ 174 w 350"/>
                  <a:gd name="T49" fmla="*/ 0 h 200"/>
                  <a:gd name="T50" fmla="*/ 172 w 350"/>
                  <a:gd name="T51" fmla="*/ 0 h 200"/>
                  <a:gd name="T52" fmla="*/ 171 w 350"/>
                  <a:gd name="T53" fmla="*/ 0 h 200"/>
                  <a:gd name="T54" fmla="*/ 168 w 350"/>
                  <a:gd name="T55" fmla="*/ 0 h 200"/>
                  <a:gd name="T56" fmla="*/ 167 w 350"/>
                  <a:gd name="T57" fmla="*/ 1 h 200"/>
                  <a:gd name="T58" fmla="*/ 166 w 350"/>
                  <a:gd name="T59" fmla="*/ 1 h 200"/>
                  <a:gd name="T60" fmla="*/ 164 w 350"/>
                  <a:gd name="T61" fmla="*/ 2 h 200"/>
                  <a:gd name="T62" fmla="*/ 162 w 350"/>
                  <a:gd name="T63" fmla="*/ 3 h 200"/>
                  <a:gd name="T64" fmla="*/ 162 w 350"/>
                  <a:gd name="T65" fmla="*/ 3 h 200"/>
                  <a:gd name="T66" fmla="*/ 17 w 350"/>
                  <a:gd name="T67" fmla="*/ 82 h 200"/>
                  <a:gd name="T68" fmla="*/ 7 w 350"/>
                  <a:gd name="T69" fmla="*/ 118 h 200"/>
                  <a:gd name="T70" fmla="*/ 30 w 350"/>
                  <a:gd name="T7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0" h="200">
                    <a:moveTo>
                      <a:pt x="30" y="132"/>
                    </a:moveTo>
                    <a:lnTo>
                      <a:pt x="30" y="132"/>
                    </a:lnTo>
                    <a:cubicBezTo>
                      <a:pt x="34" y="132"/>
                      <a:pt x="39" y="131"/>
                      <a:pt x="43" y="129"/>
                    </a:cubicBezTo>
                    <a:lnTo>
                      <a:pt x="148" y="71"/>
                    </a:lnTo>
                    <a:lnTo>
                      <a:pt x="148" y="146"/>
                    </a:lnTo>
                    <a:lnTo>
                      <a:pt x="92" y="146"/>
                    </a:lnTo>
                    <a:lnTo>
                      <a:pt x="92" y="200"/>
                    </a:lnTo>
                    <a:lnTo>
                      <a:pt x="175" y="200"/>
                    </a:lnTo>
                    <a:cubicBezTo>
                      <a:pt x="190" y="200"/>
                      <a:pt x="202" y="188"/>
                      <a:pt x="202" y="173"/>
                    </a:cubicBezTo>
                    <a:lnTo>
                      <a:pt x="202" y="71"/>
                    </a:lnTo>
                    <a:lnTo>
                      <a:pt x="307" y="129"/>
                    </a:lnTo>
                    <a:cubicBezTo>
                      <a:pt x="311" y="131"/>
                      <a:pt x="315" y="132"/>
                      <a:pt x="320" y="132"/>
                    </a:cubicBezTo>
                    <a:cubicBezTo>
                      <a:pt x="329" y="132"/>
                      <a:pt x="338" y="127"/>
                      <a:pt x="343" y="118"/>
                    </a:cubicBezTo>
                    <a:cubicBezTo>
                      <a:pt x="350" y="105"/>
                      <a:pt x="346" y="89"/>
                      <a:pt x="333" y="82"/>
                    </a:cubicBezTo>
                    <a:lnTo>
                      <a:pt x="188" y="3"/>
                    </a:lnTo>
                    <a:cubicBezTo>
                      <a:pt x="188" y="3"/>
                      <a:pt x="188" y="3"/>
                      <a:pt x="187" y="3"/>
                    </a:cubicBezTo>
                    <a:cubicBezTo>
                      <a:pt x="187" y="3"/>
                      <a:pt x="187" y="2"/>
                      <a:pt x="186" y="2"/>
                    </a:cubicBezTo>
                    <a:cubicBezTo>
                      <a:pt x="185" y="2"/>
                      <a:pt x="185" y="2"/>
                      <a:pt x="184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2" y="1"/>
                      <a:pt x="182" y="1"/>
                      <a:pt x="181" y="0"/>
                    </a:cubicBezTo>
                    <a:cubicBezTo>
                      <a:pt x="181" y="0"/>
                      <a:pt x="180" y="0"/>
                      <a:pt x="179" y="0"/>
                    </a:cubicBezTo>
                    <a:cubicBezTo>
                      <a:pt x="178" y="0"/>
                      <a:pt x="178" y="0"/>
                      <a:pt x="177" y="0"/>
                    </a:cubicBezTo>
                    <a:cubicBezTo>
                      <a:pt x="177" y="0"/>
                      <a:pt x="177" y="0"/>
                      <a:pt x="176" y="0"/>
                    </a:cubicBezTo>
                    <a:cubicBezTo>
                      <a:pt x="176" y="0"/>
                      <a:pt x="175" y="0"/>
                      <a:pt x="175" y="0"/>
                    </a:cubicBezTo>
                    <a:cubicBezTo>
                      <a:pt x="175" y="0"/>
                      <a:pt x="174" y="0"/>
                      <a:pt x="174" y="0"/>
                    </a:cubicBezTo>
                    <a:cubicBezTo>
                      <a:pt x="173" y="0"/>
                      <a:pt x="173" y="0"/>
                      <a:pt x="172" y="0"/>
                    </a:cubicBezTo>
                    <a:cubicBezTo>
                      <a:pt x="172" y="0"/>
                      <a:pt x="171" y="0"/>
                      <a:pt x="171" y="0"/>
                    </a:cubicBezTo>
                    <a:cubicBezTo>
                      <a:pt x="170" y="0"/>
                      <a:pt x="169" y="0"/>
                      <a:pt x="168" y="0"/>
                    </a:cubicBezTo>
                    <a:cubicBezTo>
                      <a:pt x="168" y="1"/>
                      <a:pt x="168" y="1"/>
                      <a:pt x="167" y="1"/>
                    </a:cubicBezTo>
                    <a:cubicBezTo>
                      <a:pt x="167" y="1"/>
                      <a:pt x="166" y="1"/>
                      <a:pt x="166" y="1"/>
                    </a:cubicBezTo>
                    <a:cubicBezTo>
                      <a:pt x="165" y="2"/>
                      <a:pt x="164" y="2"/>
                      <a:pt x="164" y="2"/>
                    </a:cubicBezTo>
                    <a:cubicBezTo>
                      <a:pt x="163" y="2"/>
                      <a:pt x="163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lnTo>
                      <a:pt x="17" y="82"/>
                    </a:lnTo>
                    <a:cubicBezTo>
                      <a:pt x="4" y="89"/>
                      <a:pt x="0" y="105"/>
                      <a:pt x="7" y="118"/>
                    </a:cubicBezTo>
                    <a:cubicBezTo>
                      <a:pt x="11" y="127"/>
                      <a:pt x="21" y="132"/>
                      <a:pt x="30" y="13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7" name="Freeform 71">
                <a:extLst>
                  <a:ext uri="{FF2B5EF4-FFF2-40B4-BE49-F238E27FC236}">
                    <a16:creationId xmlns:a16="http://schemas.microsoft.com/office/drawing/2014/main" id="{68522B88-C70E-18EA-D099-9D5CAA7B44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1014413"/>
                <a:ext cx="139700" cy="92075"/>
              </a:xfrm>
              <a:custGeom>
                <a:avLst/>
                <a:gdLst>
                  <a:gd name="T0" fmla="*/ 183 w 324"/>
                  <a:gd name="T1" fmla="*/ 167 h 217"/>
                  <a:gd name="T2" fmla="*/ 183 w 324"/>
                  <a:gd name="T3" fmla="*/ 167 h 217"/>
                  <a:gd name="T4" fmla="*/ 129 w 324"/>
                  <a:gd name="T5" fmla="*/ 137 h 217"/>
                  <a:gd name="T6" fmla="*/ 270 w 324"/>
                  <a:gd name="T7" fmla="*/ 137 h 217"/>
                  <a:gd name="T8" fmla="*/ 270 w 324"/>
                  <a:gd name="T9" fmla="*/ 176 h 217"/>
                  <a:gd name="T10" fmla="*/ 324 w 324"/>
                  <a:gd name="T11" fmla="*/ 176 h 217"/>
                  <a:gd name="T12" fmla="*/ 324 w 324"/>
                  <a:gd name="T13" fmla="*/ 110 h 217"/>
                  <a:gd name="T14" fmla="*/ 297 w 324"/>
                  <a:gd name="T15" fmla="*/ 84 h 217"/>
                  <a:gd name="T16" fmla="*/ 129 w 324"/>
                  <a:gd name="T17" fmla="*/ 84 h 217"/>
                  <a:gd name="T18" fmla="*/ 183 w 324"/>
                  <a:gd name="T19" fmla="*/ 54 h 217"/>
                  <a:gd name="T20" fmla="*/ 193 w 324"/>
                  <a:gd name="T21" fmla="*/ 18 h 217"/>
                  <a:gd name="T22" fmla="*/ 157 w 324"/>
                  <a:gd name="T23" fmla="*/ 7 h 217"/>
                  <a:gd name="T24" fmla="*/ 13 w 324"/>
                  <a:gd name="T25" fmla="*/ 87 h 217"/>
                  <a:gd name="T26" fmla="*/ 13 w 324"/>
                  <a:gd name="T27" fmla="*/ 88 h 217"/>
                  <a:gd name="T28" fmla="*/ 11 w 324"/>
                  <a:gd name="T29" fmla="*/ 89 h 217"/>
                  <a:gd name="T30" fmla="*/ 9 w 324"/>
                  <a:gd name="T31" fmla="*/ 90 h 217"/>
                  <a:gd name="T32" fmla="*/ 8 w 324"/>
                  <a:gd name="T33" fmla="*/ 91 h 217"/>
                  <a:gd name="T34" fmla="*/ 7 w 324"/>
                  <a:gd name="T35" fmla="*/ 92 h 217"/>
                  <a:gd name="T36" fmla="*/ 6 w 324"/>
                  <a:gd name="T37" fmla="*/ 93 h 217"/>
                  <a:gd name="T38" fmla="*/ 5 w 324"/>
                  <a:gd name="T39" fmla="*/ 95 h 217"/>
                  <a:gd name="T40" fmla="*/ 4 w 324"/>
                  <a:gd name="T41" fmla="*/ 96 h 217"/>
                  <a:gd name="T42" fmla="*/ 3 w 324"/>
                  <a:gd name="T43" fmla="*/ 97 h 217"/>
                  <a:gd name="T44" fmla="*/ 3 w 324"/>
                  <a:gd name="T45" fmla="*/ 98 h 217"/>
                  <a:gd name="T46" fmla="*/ 2 w 324"/>
                  <a:gd name="T47" fmla="*/ 99 h 217"/>
                  <a:gd name="T48" fmla="*/ 1 w 324"/>
                  <a:gd name="T49" fmla="*/ 101 h 217"/>
                  <a:gd name="T50" fmla="*/ 1 w 324"/>
                  <a:gd name="T51" fmla="*/ 103 h 217"/>
                  <a:gd name="T52" fmla="*/ 1 w 324"/>
                  <a:gd name="T53" fmla="*/ 104 h 217"/>
                  <a:gd name="T54" fmla="*/ 0 w 324"/>
                  <a:gd name="T55" fmla="*/ 106 h 217"/>
                  <a:gd name="T56" fmla="*/ 0 w 324"/>
                  <a:gd name="T57" fmla="*/ 108 h 217"/>
                  <a:gd name="T58" fmla="*/ 0 w 324"/>
                  <a:gd name="T59" fmla="*/ 109 h 217"/>
                  <a:gd name="T60" fmla="*/ 0 w 324"/>
                  <a:gd name="T61" fmla="*/ 110 h 217"/>
                  <a:gd name="T62" fmla="*/ 0 w 324"/>
                  <a:gd name="T63" fmla="*/ 111 h 217"/>
                  <a:gd name="T64" fmla="*/ 0 w 324"/>
                  <a:gd name="T65" fmla="*/ 113 h 217"/>
                  <a:gd name="T66" fmla="*/ 0 w 324"/>
                  <a:gd name="T67" fmla="*/ 115 h 217"/>
                  <a:gd name="T68" fmla="*/ 1 w 324"/>
                  <a:gd name="T69" fmla="*/ 117 h 217"/>
                  <a:gd name="T70" fmla="*/ 1 w 324"/>
                  <a:gd name="T71" fmla="*/ 118 h 217"/>
                  <a:gd name="T72" fmla="*/ 1 w 324"/>
                  <a:gd name="T73" fmla="*/ 119 h 217"/>
                  <a:gd name="T74" fmla="*/ 2 w 324"/>
                  <a:gd name="T75" fmla="*/ 122 h 217"/>
                  <a:gd name="T76" fmla="*/ 3 w 324"/>
                  <a:gd name="T77" fmla="*/ 123 h 217"/>
                  <a:gd name="T78" fmla="*/ 3 w 324"/>
                  <a:gd name="T79" fmla="*/ 123 h 217"/>
                  <a:gd name="T80" fmla="*/ 4 w 324"/>
                  <a:gd name="T81" fmla="*/ 124 h 217"/>
                  <a:gd name="T82" fmla="*/ 5 w 324"/>
                  <a:gd name="T83" fmla="*/ 126 h 217"/>
                  <a:gd name="T84" fmla="*/ 7 w 324"/>
                  <a:gd name="T85" fmla="*/ 128 h 217"/>
                  <a:gd name="T86" fmla="*/ 7 w 324"/>
                  <a:gd name="T87" fmla="*/ 129 h 217"/>
                  <a:gd name="T88" fmla="*/ 8 w 324"/>
                  <a:gd name="T89" fmla="*/ 129 h 217"/>
                  <a:gd name="T90" fmla="*/ 8 w 324"/>
                  <a:gd name="T91" fmla="*/ 130 h 217"/>
                  <a:gd name="T92" fmla="*/ 10 w 324"/>
                  <a:gd name="T93" fmla="*/ 131 h 217"/>
                  <a:gd name="T94" fmla="*/ 12 w 324"/>
                  <a:gd name="T95" fmla="*/ 133 h 217"/>
                  <a:gd name="T96" fmla="*/ 13 w 324"/>
                  <a:gd name="T97" fmla="*/ 134 h 217"/>
                  <a:gd name="T98" fmla="*/ 13 w 324"/>
                  <a:gd name="T99" fmla="*/ 134 h 217"/>
                  <a:gd name="T100" fmla="*/ 157 w 324"/>
                  <a:gd name="T101" fmla="*/ 213 h 217"/>
                  <a:gd name="T102" fmla="*/ 170 w 324"/>
                  <a:gd name="T103" fmla="*/ 217 h 217"/>
                  <a:gd name="T104" fmla="*/ 193 w 324"/>
                  <a:gd name="T105" fmla="*/ 203 h 217"/>
                  <a:gd name="T106" fmla="*/ 183 w 324"/>
                  <a:gd name="T107" fmla="*/ 16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183" y="167"/>
                    </a:moveTo>
                    <a:lnTo>
                      <a:pt x="183" y="167"/>
                    </a:lnTo>
                    <a:lnTo>
                      <a:pt x="129" y="137"/>
                    </a:lnTo>
                    <a:lnTo>
                      <a:pt x="270" y="137"/>
                    </a:lnTo>
                    <a:lnTo>
                      <a:pt x="270" y="176"/>
                    </a:lnTo>
                    <a:lnTo>
                      <a:pt x="324" y="176"/>
                    </a:lnTo>
                    <a:lnTo>
                      <a:pt x="324" y="110"/>
                    </a:lnTo>
                    <a:cubicBezTo>
                      <a:pt x="324" y="96"/>
                      <a:pt x="312" y="84"/>
                      <a:pt x="297" y="84"/>
                    </a:cubicBezTo>
                    <a:lnTo>
                      <a:pt x="129" y="84"/>
                    </a:lnTo>
                    <a:lnTo>
                      <a:pt x="183" y="54"/>
                    </a:lnTo>
                    <a:cubicBezTo>
                      <a:pt x="196" y="47"/>
                      <a:pt x="200" y="30"/>
                      <a:pt x="193" y="18"/>
                    </a:cubicBezTo>
                    <a:cubicBezTo>
                      <a:pt x="186" y="5"/>
                      <a:pt x="170" y="0"/>
                      <a:pt x="157" y="7"/>
                    </a:cubicBezTo>
                    <a:lnTo>
                      <a:pt x="13" y="87"/>
                    </a:lnTo>
                    <a:cubicBezTo>
                      <a:pt x="13" y="87"/>
                      <a:pt x="13" y="87"/>
                      <a:pt x="13" y="88"/>
                    </a:cubicBezTo>
                    <a:cubicBezTo>
                      <a:pt x="12" y="88"/>
                      <a:pt x="11" y="88"/>
                      <a:pt x="11" y="89"/>
                    </a:cubicBezTo>
                    <a:cubicBezTo>
                      <a:pt x="10" y="89"/>
                      <a:pt x="10" y="89"/>
                      <a:pt x="9" y="90"/>
                    </a:cubicBezTo>
                    <a:cubicBezTo>
                      <a:pt x="9" y="90"/>
                      <a:pt x="9" y="91"/>
                      <a:pt x="8" y="91"/>
                    </a:cubicBezTo>
                    <a:cubicBezTo>
                      <a:pt x="8" y="91"/>
                      <a:pt x="7" y="92"/>
                      <a:pt x="7" y="92"/>
                    </a:cubicBezTo>
                    <a:cubicBezTo>
                      <a:pt x="7" y="93"/>
                      <a:pt x="6" y="93"/>
                      <a:pt x="6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5"/>
                      <a:pt x="4" y="96"/>
                      <a:pt x="4" y="96"/>
                    </a:cubicBezTo>
                    <a:cubicBezTo>
                      <a:pt x="4" y="97"/>
                      <a:pt x="3" y="97"/>
                      <a:pt x="3" y="97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3" y="98"/>
                      <a:pt x="2" y="99"/>
                      <a:pt x="2" y="99"/>
                    </a:cubicBezTo>
                    <a:cubicBezTo>
                      <a:pt x="2" y="100"/>
                      <a:pt x="2" y="101"/>
                      <a:pt x="1" y="101"/>
                    </a:cubicBezTo>
                    <a:cubicBezTo>
                      <a:pt x="1" y="102"/>
                      <a:pt x="1" y="102"/>
                      <a:pt x="1" y="103"/>
                    </a:cubicBezTo>
                    <a:cubicBezTo>
                      <a:pt x="1" y="103"/>
                      <a:pt x="1" y="104"/>
                      <a:pt x="1" y="104"/>
                    </a:cubicBezTo>
                    <a:cubicBezTo>
                      <a:pt x="0" y="105"/>
                      <a:pt x="0" y="105"/>
                      <a:pt x="0" y="106"/>
                    </a:cubicBezTo>
                    <a:cubicBezTo>
                      <a:pt x="0" y="107"/>
                      <a:pt x="0" y="107"/>
                      <a:pt x="0" y="108"/>
                    </a:cubicBezTo>
                    <a:cubicBezTo>
                      <a:pt x="0" y="108"/>
                      <a:pt x="0" y="109"/>
                      <a:pt x="0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2"/>
                      <a:pt x="0" y="113"/>
                    </a:cubicBezTo>
                    <a:cubicBezTo>
                      <a:pt x="0" y="113"/>
                      <a:pt x="0" y="114"/>
                      <a:pt x="0" y="115"/>
                    </a:cubicBezTo>
                    <a:cubicBezTo>
                      <a:pt x="0" y="115"/>
                      <a:pt x="0" y="116"/>
                      <a:pt x="1" y="117"/>
                    </a:cubicBezTo>
                    <a:cubicBezTo>
                      <a:pt x="1" y="117"/>
                      <a:pt x="1" y="118"/>
                      <a:pt x="1" y="118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2" y="120"/>
                      <a:pt x="2" y="121"/>
                      <a:pt x="2" y="122"/>
                    </a:cubicBezTo>
                    <a:cubicBezTo>
                      <a:pt x="2" y="122"/>
                      <a:pt x="3" y="122"/>
                      <a:pt x="3" y="123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3" y="124"/>
                      <a:pt x="3" y="124"/>
                      <a:pt x="4" y="124"/>
                    </a:cubicBezTo>
                    <a:cubicBezTo>
                      <a:pt x="4" y="125"/>
                      <a:pt x="4" y="125"/>
                      <a:pt x="5" y="126"/>
                    </a:cubicBezTo>
                    <a:cubicBezTo>
                      <a:pt x="5" y="127"/>
                      <a:pt x="6" y="127"/>
                      <a:pt x="7" y="128"/>
                    </a:cubicBezTo>
                    <a:cubicBezTo>
                      <a:pt x="7" y="128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8" y="129"/>
                    </a:cubicBezTo>
                    <a:cubicBezTo>
                      <a:pt x="8" y="129"/>
                      <a:pt x="8" y="130"/>
                      <a:pt x="8" y="130"/>
                    </a:cubicBezTo>
                    <a:cubicBezTo>
                      <a:pt x="9" y="130"/>
                      <a:pt x="10" y="131"/>
                      <a:pt x="10" y="131"/>
                    </a:cubicBezTo>
                    <a:cubicBezTo>
                      <a:pt x="11" y="132"/>
                      <a:pt x="12" y="133"/>
                      <a:pt x="12" y="133"/>
                    </a:cubicBezTo>
                    <a:cubicBezTo>
                      <a:pt x="13" y="133"/>
                      <a:pt x="13" y="133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lnTo>
                      <a:pt x="157" y="213"/>
                    </a:lnTo>
                    <a:cubicBezTo>
                      <a:pt x="161" y="216"/>
                      <a:pt x="165" y="217"/>
                      <a:pt x="170" y="217"/>
                    </a:cubicBezTo>
                    <a:cubicBezTo>
                      <a:pt x="179" y="217"/>
                      <a:pt x="188" y="212"/>
                      <a:pt x="193" y="203"/>
                    </a:cubicBezTo>
                    <a:cubicBezTo>
                      <a:pt x="200" y="190"/>
                      <a:pt x="196" y="174"/>
                      <a:pt x="183" y="1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8" name="Freeform 72">
                <a:extLst>
                  <a:ext uri="{FF2B5EF4-FFF2-40B4-BE49-F238E27FC236}">
                    <a16:creationId xmlns:a16="http://schemas.microsoft.com/office/drawing/2014/main" id="{9C1197FF-9F6B-C173-48E2-6FD60EDA102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400" y="1012825"/>
                <a:ext cx="139700" cy="93663"/>
              </a:xfrm>
              <a:custGeom>
                <a:avLst/>
                <a:gdLst>
                  <a:gd name="T0" fmla="*/ 324 w 324"/>
                  <a:gd name="T1" fmla="*/ 109 h 217"/>
                  <a:gd name="T2" fmla="*/ 324 w 324"/>
                  <a:gd name="T3" fmla="*/ 109 h 217"/>
                  <a:gd name="T4" fmla="*/ 324 w 324"/>
                  <a:gd name="T5" fmla="*/ 108 h 217"/>
                  <a:gd name="T6" fmla="*/ 324 w 324"/>
                  <a:gd name="T7" fmla="*/ 106 h 217"/>
                  <a:gd name="T8" fmla="*/ 323 w 324"/>
                  <a:gd name="T9" fmla="*/ 104 h 217"/>
                  <a:gd name="T10" fmla="*/ 323 w 324"/>
                  <a:gd name="T11" fmla="*/ 103 h 217"/>
                  <a:gd name="T12" fmla="*/ 322 w 324"/>
                  <a:gd name="T13" fmla="*/ 101 h 217"/>
                  <a:gd name="T14" fmla="*/ 321 w 324"/>
                  <a:gd name="T15" fmla="*/ 99 h 217"/>
                  <a:gd name="T16" fmla="*/ 321 w 324"/>
                  <a:gd name="T17" fmla="*/ 98 h 217"/>
                  <a:gd name="T18" fmla="*/ 321 w 324"/>
                  <a:gd name="T19" fmla="*/ 97 h 217"/>
                  <a:gd name="T20" fmla="*/ 320 w 324"/>
                  <a:gd name="T21" fmla="*/ 97 h 217"/>
                  <a:gd name="T22" fmla="*/ 319 w 324"/>
                  <a:gd name="T23" fmla="*/ 95 h 217"/>
                  <a:gd name="T24" fmla="*/ 318 w 324"/>
                  <a:gd name="T25" fmla="*/ 94 h 217"/>
                  <a:gd name="T26" fmla="*/ 317 w 324"/>
                  <a:gd name="T27" fmla="*/ 92 h 217"/>
                  <a:gd name="T28" fmla="*/ 315 w 324"/>
                  <a:gd name="T29" fmla="*/ 91 h 217"/>
                  <a:gd name="T30" fmla="*/ 314 w 324"/>
                  <a:gd name="T31" fmla="*/ 90 h 217"/>
                  <a:gd name="T32" fmla="*/ 313 w 324"/>
                  <a:gd name="T33" fmla="*/ 89 h 217"/>
                  <a:gd name="T34" fmla="*/ 311 w 324"/>
                  <a:gd name="T35" fmla="*/ 88 h 217"/>
                  <a:gd name="T36" fmla="*/ 310 w 324"/>
                  <a:gd name="T37" fmla="*/ 87 h 217"/>
                  <a:gd name="T38" fmla="*/ 167 w 324"/>
                  <a:gd name="T39" fmla="*/ 7 h 217"/>
                  <a:gd name="T40" fmla="*/ 130 w 324"/>
                  <a:gd name="T41" fmla="*/ 18 h 217"/>
                  <a:gd name="T42" fmla="*/ 141 w 324"/>
                  <a:gd name="T43" fmla="*/ 54 h 217"/>
                  <a:gd name="T44" fmla="*/ 194 w 324"/>
                  <a:gd name="T45" fmla="*/ 84 h 217"/>
                  <a:gd name="T46" fmla="*/ 53 w 324"/>
                  <a:gd name="T47" fmla="*/ 84 h 217"/>
                  <a:gd name="T48" fmla="*/ 53 w 324"/>
                  <a:gd name="T49" fmla="*/ 43 h 217"/>
                  <a:gd name="T50" fmla="*/ 0 w 324"/>
                  <a:gd name="T51" fmla="*/ 43 h 217"/>
                  <a:gd name="T52" fmla="*/ 0 w 324"/>
                  <a:gd name="T53" fmla="*/ 110 h 217"/>
                  <a:gd name="T54" fmla="*/ 27 w 324"/>
                  <a:gd name="T55" fmla="*/ 137 h 217"/>
                  <a:gd name="T56" fmla="*/ 194 w 324"/>
                  <a:gd name="T57" fmla="*/ 137 h 217"/>
                  <a:gd name="T58" fmla="*/ 141 w 324"/>
                  <a:gd name="T59" fmla="*/ 167 h 217"/>
                  <a:gd name="T60" fmla="*/ 130 w 324"/>
                  <a:gd name="T61" fmla="*/ 203 h 217"/>
                  <a:gd name="T62" fmla="*/ 154 w 324"/>
                  <a:gd name="T63" fmla="*/ 217 h 217"/>
                  <a:gd name="T64" fmla="*/ 167 w 324"/>
                  <a:gd name="T65" fmla="*/ 214 h 217"/>
                  <a:gd name="T66" fmla="*/ 310 w 324"/>
                  <a:gd name="T67" fmla="*/ 134 h 217"/>
                  <a:gd name="T68" fmla="*/ 310 w 324"/>
                  <a:gd name="T69" fmla="*/ 134 h 217"/>
                  <a:gd name="T70" fmla="*/ 311 w 324"/>
                  <a:gd name="T71" fmla="*/ 133 h 217"/>
                  <a:gd name="T72" fmla="*/ 313 w 324"/>
                  <a:gd name="T73" fmla="*/ 132 h 217"/>
                  <a:gd name="T74" fmla="*/ 315 w 324"/>
                  <a:gd name="T75" fmla="*/ 130 h 217"/>
                  <a:gd name="T76" fmla="*/ 316 w 324"/>
                  <a:gd name="T77" fmla="*/ 129 h 217"/>
                  <a:gd name="T78" fmla="*/ 316 w 324"/>
                  <a:gd name="T79" fmla="*/ 129 h 217"/>
                  <a:gd name="T80" fmla="*/ 317 w 324"/>
                  <a:gd name="T81" fmla="*/ 128 h 217"/>
                  <a:gd name="T82" fmla="*/ 319 w 324"/>
                  <a:gd name="T83" fmla="*/ 126 h 217"/>
                  <a:gd name="T84" fmla="*/ 320 w 324"/>
                  <a:gd name="T85" fmla="*/ 124 h 217"/>
                  <a:gd name="T86" fmla="*/ 321 w 324"/>
                  <a:gd name="T87" fmla="*/ 123 h 217"/>
                  <a:gd name="T88" fmla="*/ 321 w 324"/>
                  <a:gd name="T89" fmla="*/ 123 h 217"/>
                  <a:gd name="T90" fmla="*/ 321 w 324"/>
                  <a:gd name="T91" fmla="*/ 122 h 217"/>
                  <a:gd name="T92" fmla="*/ 322 w 324"/>
                  <a:gd name="T93" fmla="*/ 120 h 217"/>
                  <a:gd name="T94" fmla="*/ 323 w 324"/>
                  <a:gd name="T95" fmla="*/ 118 h 217"/>
                  <a:gd name="T96" fmla="*/ 323 w 324"/>
                  <a:gd name="T97" fmla="*/ 117 h 217"/>
                  <a:gd name="T98" fmla="*/ 324 w 324"/>
                  <a:gd name="T99" fmla="*/ 115 h 217"/>
                  <a:gd name="T100" fmla="*/ 324 w 324"/>
                  <a:gd name="T101" fmla="*/ 113 h 217"/>
                  <a:gd name="T102" fmla="*/ 324 w 324"/>
                  <a:gd name="T103" fmla="*/ 111 h 217"/>
                  <a:gd name="T104" fmla="*/ 324 w 324"/>
                  <a:gd name="T105" fmla="*/ 110 h 217"/>
                  <a:gd name="T106" fmla="*/ 324 w 324"/>
                  <a:gd name="T107" fmla="*/ 10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324" y="109"/>
                    </a:moveTo>
                    <a:lnTo>
                      <a:pt x="324" y="109"/>
                    </a:lnTo>
                    <a:cubicBezTo>
                      <a:pt x="324" y="109"/>
                      <a:pt x="324" y="108"/>
                      <a:pt x="324" y="108"/>
                    </a:cubicBezTo>
                    <a:cubicBezTo>
                      <a:pt x="324" y="107"/>
                      <a:pt x="324" y="107"/>
                      <a:pt x="324" y="106"/>
                    </a:cubicBezTo>
                    <a:cubicBezTo>
                      <a:pt x="323" y="106"/>
                      <a:pt x="323" y="105"/>
                      <a:pt x="323" y="104"/>
                    </a:cubicBezTo>
                    <a:cubicBezTo>
                      <a:pt x="323" y="104"/>
                      <a:pt x="323" y="103"/>
                      <a:pt x="323" y="103"/>
                    </a:cubicBezTo>
                    <a:cubicBezTo>
                      <a:pt x="323" y="102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1" y="99"/>
                    </a:cubicBezTo>
                    <a:cubicBezTo>
                      <a:pt x="321" y="99"/>
                      <a:pt x="321" y="98"/>
                      <a:pt x="321" y="98"/>
                    </a:cubicBezTo>
                    <a:cubicBezTo>
                      <a:pt x="321" y="98"/>
                      <a:pt x="321" y="98"/>
                      <a:pt x="321" y="97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0" y="96"/>
                      <a:pt x="319" y="95"/>
                      <a:pt x="319" y="95"/>
                    </a:cubicBezTo>
                    <a:cubicBezTo>
                      <a:pt x="319" y="94"/>
                      <a:pt x="318" y="94"/>
                      <a:pt x="318" y="94"/>
                    </a:cubicBezTo>
                    <a:cubicBezTo>
                      <a:pt x="317" y="93"/>
                      <a:pt x="317" y="93"/>
                      <a:pt x="317" y="92"/>
                    </a:cubicBezTo>
                    <a:cubicBezTo>
                      <a:pt x="316" y="92"/>
                      <a:pt x="316" y="91"/>
                      <a:pt x="315" y="91"/>
                    </a:cubicBezTo>
                    <a:cubicBezTo>
                      <a:pt x="315" y="91"/>
                      <a:pt x="315" y="90"/>
                      <a:pt x="314" y="90"/>
                    </a:cubicBezTo>
                    <a:cubicBezTo>
                      <a:pt x="314" y="90"/>
                      <a:pt x="313" y="89"/>
                      <a:pt x="313" y="89"/>
                    </a:cubicBezTo>
                    <a:cubicBezTo>
                      <a:pt x="312" y="89"/>
                      <a:pt x="312" y="88"/>
                      <a:pt x="311" y="88"/>
                    </a:cubicBezTo>
                    <a:cubicBezTo>
                      <a:pt x="311" y="88"/>
                      <a:pt x="311" y="87"/>
                      <a:pt x="310" y="87"/>
                    </a:cubicBezTo>
                    <a:lnTo>
                      <a:pt x="167" y="7"/>
                    </a:lnTo>
                    <a:cubicBezTo>
                      <a:pt x="154" y="0"/>
                      <a:pt x="138" y="5"/>
                      <a:pt x="130" y="18"/>
                    </a:cubicBezTo>
                    <a:cubicBezTo>
                      <a:pt x="123" y="31"/>
                      <a:pt x="128" y="47"/>
                      <a:pt x="141" y="54"/>
                    </a:cubicBezTo>
                    <a:lnTo>
                      <a:pt x="194" y="84"/>
                    </a:lnTo>
                    <a:lnTo>
                      <a:pt x="53" y="84"/>
                    </a:lnTo>
                    <a:lnTo>
                      <a:pt x="53" y="43"/>
                    </a:lnTo>
                    <a:lnTo>
                      <a:pt x="0" y="43"/>
                    </a:lnTo>
                    <a:lnTo>
                      <a:pt x="0" y="110"/>
                    </a:lnTo>
                    <a:cubicBezTo>
                      <a:pt x="0" y="125"/>
                      <a:pt x="12" y="137"/>
                      <a:pt x="27" y="137"/>
                    </a:cubicBezTo>
                    <a:lnTo>
                      <a:pt x="194" y="137"/>
                    </a:lnTo>
                    <a:lnTo>
                      <a:pt x="141" y="167"/>
                    </a:lnTo>
                    <a:cubicBezTo>
                      <a:pt x="128" y="174"/>
                      <a:pt x="123" y="190"/>
                      <a:pt x="130" y="203"/>
                    </a:cubicBezTo>
                    <a:cubicBezTo>
                      <a:pt x="135" y="212"/>
                      <a:pt x="144" y="217"/>
                      <a:pt x="154" y="217"/>
                    </a:cubicBezTo>
                    <a:cubicBezTo>
                      <a:pt x="158" y="217"/>
                      <a:pt x="163" y="216"/>
                      <a:pt x="167" y="214"/>
                    </a:cubicBezTo>
                    <a:lnTo>
                      <a:pt x="310" y="134"/>
                    </a:lnTo>
                    <a:cubicBezTo>
                      <a:pt x="310" y="134"/>
                      <a:pt x="310" y="134"/>
                      <a:pt x="310" y="134"/>
                    </a:cubicBezTo>
                    <a:cubicBezTo>
                      <a:pt x="311" y="133"/>
                      <a:pt x="311" y="133"/>
                      <a:pt x="311" y="133"/>
                    </a:cubicBezTo>
                    <a:cubicBezTo>
                      <a:pt x="312" y="133"/>
                      <a:pt x="313" y="132"/>
                      <a:pt x="313" y="132"/>
                    </a:cubicBezTo>
                    <a:cubicBezTo>
                      <a:pt x="314" y="131"/>
                      <a:pt x="315" y="130"/>
                      <a:pt x="315" y="130"/>
                    </a:cubicBezTo>
                    <a:cubicBezTo>
                      <a:pt x="316" y="130"/>
                      <a:pt x="316" y="130"/>
                      <a:pt x="316" y="129"/>
                    </a:cubicBezTo>
                    <a:cubicBezTo>
                      <a:pt x="316" y="129"/>
                      <a:pt x="316" y="129"/>
                      <a:pt x="316" y="129"/>
                    </a:cubicBezTo>
                    <a:cubicBezTo>
                      <a:pt x="317" y="129"/>
                      <a:pt x="317" y="128"/>
                      <a:pt x="317" y="128"/>
                    </a:cubicBezTo>
                    <a:cubicBezTo>
                      <a:pt x="318" y="127"/>
                      <a:pt x="318" y="127"/>
                      <a:pt x="319" y="126"/>
                    </a:cubicBezTo>
                    <a:cubicBezTo>
                      <a:pt x="319" y="125"/>
                      <a:pt x="320" y="125"/>
                      <a:pt x="320" y="124"/>
                    </a:cubicBezTo>
                    <a:cubicBezTo>
                      <a:pt x="320" y="124"/>
                      <a:pt x="320" y="124"/>
                      <a:pt x="321" y="123"/>
                    </a:cubicBezTo>
                    <a:cubicBezTo>
                      <a:pt x="321" y="123"/>
                      <a:pt x="321" y="123"/>
                      <a:pt x="321" y="123"/>
                    </a:cubicBezTo>
                    <a:cubicBezTo>
                      <a:pt x="321" y="123"/>
                      <a:pt x="321" y="122"/>
                      <a:pt x="321" y="122"/>
                    </a:cubicBezTo>
                    <a:cubicBezTo>
                      <a:pt x="322" y="121"/>
                      <a:pt x="322" y="120"/>
                      <a:pt x="322" y="120"/>
                    </a:cubicBezTo>
                    <a:cubicBezTo>
                      <a:pt x="322" y="119"/>
                      <a:pt x="323" y="119"/>
                      <a:pt x="323" y="118"/>
                    </a:cubicBezTo>
                    <a:cubicBezTo>
                      <a:pt x="323" y="118"/>
                      <a:pt x="323" y="117"/>
                      <a:pt x="323" y="117"/>
                    </a:cubicBezTo>
                    <a:cubicBezTo>
                      <a:pt x="323" y="116"/>
                      <a:pt x="323" y="115"/>
                      <a:pt x="324" y="115"/>
                    </a:cubicBezTo>
                    <a:cubicBezTo>
                      <a:pt x="324" y="114"/>
                      <a:pt x="324" y="114"/>
                      <a:pt x="324" y="113"/>
                    </a:cubicBezTo>
                    <a:cubicBezTo>
                      <a:pt x="324" y="112"/>
                      <a:pt x="324" y="112"/>
                      <a:pt x="324" y="111"/>
                    </a:cubicBezTo>
                    <a:cubicBezTo>
                      <a:pt x="324" y="111"/>
                      <a:pt x="324" y="111"/>
                      <a:pt x="324" y="110"/>
                    </a:cubicBezTo>
                    <a:cubicBezTo>
                      <a:pt x="324" y="110"/>
                      <a:pt x="324" y="110"/>
                      <a:pt x="324" y="10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  <p:sp>
            <p:nvSpPr>
              <p:cNvPr id="9" name="Freeform 73">
                <a:extLst>
                  <a:ext uri="{FF2B5EF4-FFF2-40B4-BE49-F238E27FC236}">
                    <a16:creationId xmlns:a16="http://schemas.microsoft.com/office/drawing/2014/main" id="{B3729559-81D4-6465-6D75-C1C44017A4C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1838" y="914400"/>
                <a:ext cx="536574" cy="420688"/>
              </a:xfrm>
              <a:custGeom>
                <a:avLst/>
                <a:gdLst>
                  <a:gd name="T0" fmla="*/ 620 w 1240"/>
                  <a:gd name="T1" fmla="*/ 622 h 977"/>
                  <a:gd name="T2" fmla="*/ 620 w 1240"/>
                  <a:gd name="T3" fmla="*/ 622 h 977"/>
                  <a:gd name="T4" fmla="*/ 66 w 1240"/>
                  <a:gd name="T5" fmla="*/ 344 h 977"/>
                  <a:gd name="T6" fmla="*/ 620 w 1240"/>
                  <a:gd name="T7" fmla="*/ 65 h 977"/>
                  <a:gd name="T8" fmla="*/ 1173 w 1240"/>
                  <a:gd name="T9" fmla="*/ 344 h 977"/>
                  <a:gd name="T10" fmla="*/ 620 w 1240"/>
                  <a:gd name="T11" fmla="*/ 622 h 977"/>
                  <a:gd name="T12" fmla="*/ 1240 w 1240"/>
                  <a:gd name="T13" fmla="*/ 594 h 977"/>
                  <a:gd name="T14" fmla="*/ 1240 w 1240"/>
                  <a:gd name="T15" fmla="*/ 594 h 977"/>
                  <a:gd name="T16" fmla="*/ 1240 w 1240"/>
                  <a:gd name="T17" fmla="*/ 364 h 977"/>
                  <a:gd name="T18" fmla="*/ 1240 w 1240"/>
                  <a:gd name="T19" fmla="*/ 358 h 977"/>
                  <a:gd name="T20" fmla="*/ 1240 w 1240"/>
                  <a:gd name="T21" fmla="*/ 344 h 977"/>
                  <a:gd name="T22" fmla="*/ 620 w 1240"/>
                  <a:gd name="T23" fmla="*/ 0 h 977"/>
                  <a:gd name="T24" fmla="*/ 0 w 1240"/>
                  <a:gd name="T25" fmla="*/ 344 h 977"/>
                  <a:gd name="T26" fmla="*/ 0 w 1240"/>
                  <a:gd name="T27" fmla="*/ 358 h 977"/>
                  <a:gd name="T28" fmla="*/ 0 w 1240"/>
                  <a:gd name="T29" fmla="*/ 364 h 977"/>
                  <a:gd name="T30" fmla="*/ 0 w 1240"/>
                  <a:gd name="T31" fmla="*/ 594 h 977"/>
                  <a:gd name="T32" fmla="*/ 442 w 1240"/>
                  <a:gd name="T33" fmla="*/ 925 h 977"/>
                  <a:gd name="T34" fmla="*/ 509 w 1240"/>
                  <a:gd name="T35" fmla="*/ 977 h 977"/>
                  <a:gd name="T36" fmla="*/ 579 w 1240"/>
                  <a:gd name="T37" fmla="*/ 908 h 977"/>
                  <a:gd name="T38" fmla="*/ 509 w 1240"/>
                  <a:gd name="T39" fmla="*/ 839 h 977"/>
                  <a:gd name="T40" fmla="*/ 459 w 1240"/>
                  <a:gd name="T41" fmla="*/ 860 h 977"/>
                  <a:gd name="T42" fmla="*/ 66 w 1240"/>
                  <a:gd name="T43" fmla="*/ 594 h 977"/>
                  <a:gd name="T44" fmla="*/ 66 w 1240"/>
                  <a:gd name="T45" fmla="*/ 502 h 977"/>
                  <a:gd name="T46" fmla="*/ 620 w 1240"/>
                  <a:gd name="T47" fmla="*/ 689 h 977"/>
                  <a:gd name="T48" fmla="*/ 1173 w 1240"/>
                  <a:gd name="T49" fmla="*/ 502 h 977"/>
                  <a:gd name="T50" fmla="*/ 1173 w 1240"/>
                  <a:gd name="T51" fmla="*/ 594 h 977"/>
                  <a:gd name="T52" fmla="*/ 773 w 1240"/>
                  <a:gd name="T53" fmla="*/ 861 h 977"/>
                  <a:gd name="T54" fmla="*/ 722 w 1240"/>
                  <a:gd name="T55" fmla="*/ 839 h 977"/>
                  <a:gd name="T56" fmla="*/ 653 w 1240"/>
                  <a:gd name="T57" fmla="*/ 908 h 977"/>
                  <a:gd name="T58" fmla="*/ 722 w 1240"/>
                  <a:gd name="T59" fmla="*/ 977 h 977"/>
                  <a:gd name="T60" fmla="*/ 789 w 1240"/>
                  <a:gd name="T61" fmla="*/ 926 h 977"/>
                  <a:gd name="T62" fmla="*/ 1240 w 1240"/>
                  <a:gd name="T63" fmla="*/ 594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40" h="977">
                    <a:moveTo>
                      <a:pt x="620" y="622"/>
                    </a:moveTo>
                    <a:lnTo>
                      <a:pt x="620" y="622"/>
                    </a:lnTo>
                    <a:cubicBezTo>
                      <a:pt x="320" y="622"/>
                      <a:pt x="66" y="495"/>
                      <a:pt x="66" y="344"/>
                    </a:cubicBezTo>
                    <a:cubicBezTo>
                      <a:pt x="66" y="193"/>
                      <a:pt x="320" y="65"/>
                      <a:pt x="620" y="65"/>
                    </a:cubicBezTo>
                    <a:cubicBezTo>
                      <a:pt x="920" y="65"/>
                      <a:pt x="1173" y="193"/>
                      <a:pt x="1173" y="344"/>
                    </a:cubicBezTo>
                    <a:cubicBezTo>
                      <a:pt x="1173" y="495"/>
                      <a:pt x="920" y="622"/>
                      <a:pt x="620" y="622"/>
                    </a:cubicBezTo>
                    <a:close/>
                    <a:moveTo>
                      <a:pt x="1240" y="594"/>
                    </a:moveTo>
                    <a:lnTo>
                      <a:pt x="1240" y="594"/>
                    </a:lnTo>
                    <a:lnTo>
                      <a:pt x="1240" y="364"/>
                    </a:lnTo>
                    <a:cubicBezTo>
                      <a:pt x="1240" y="362"/>
                      <a:pt x="1240" y="360"/>
                      <a:pt x="1240" y="358"/>
                    </a:cubicBezTo>
                    <a:cubicBezTo>
                      <a:pt x="1240" y="353"/>
                      <a:pt x="1240" y="348"/>
                      <a:pt x="1240" y="344"/>
                    </a:cubicBezTo>
                    <a:cubicBezTo>
                      <a:pt x="1240" y="150"/>
                      <a:pt x="968" y="0"/>
                      <a:pt x="620" y="0"/>
                    </a:cubicBezTo>
                    <a:cubicBezTo>
                      <a:pt x="272" y="0"/>
                      <a:pt x="0" y="150"/>
                      <a:pt x="0" y="344"/>
                    </a:cubicBezTo>
                    <a:cubicBezTo>
                      <a:pt x="0" y="348"/>
                      <a:pt x="0" y="353"/>
                      <a:pt x="0" y="358"/>
                    </a:cubicBezTo>
                    <a:cubicBezTo>
                      <a:pt x="0" y="360"/>
                      <a:pt x="0" y="362"/>
                      <a:pt x="0" y="364"/>
                    </a:cubicBezTo>
                    <a:lnTo>
                      <a:pt x="0" y="594"/>
                    </a:lnTo>
                    <a:cubicBezTo>
                      <a:pt x="0" y="749"/>
                      <a:pt x="182" y="882"/>
                      <a:pt x="442" y="925"/>
                    </a:cubicBezTo>
                    <a:cubicBezTo>
                      <a:pt x="450" y="955"/>
                      <a:pt x="477" y="977"/>
                      <a:pt x="509" y="977"/>
                    </a:cubicBezTo>
                    <a:cubicBezTo>
                      <a:pt x="548" y="977"/>
                      <a:pt x="579" y="946"/>
                      <a:pt x="579" y="908"/>
                    </a:cubicBezTo>
                    <a:cubicBezTo>
                      <a:pt x="579" y="870"/>
                      <a:pt x="548" y="839"/>
                      <a:pt x="509" y="839"/>
                    </a:cubicBezTo>
                    <a:cubicBezTo>
                      <a:pt x="490" y="839"/>
                      <a:pt x="472" y="847"/>
                      <a:pt x="459" y="860"/>
                    </a:cubicBezTo>
                    <a:cubicBezTo>
                      <a:pt x="231" y="824"/>
                      <a:pt x="66" y="715"/>
                      <a:pt x="66" y="594"/>
                    </a:cubicBezTo>
                    <a:lnTo>
                      <a:pt x="66" y="502"/>
                    </a:lnTo>
                    <a:cubicBezTo>
                      <a:pt x="168" y="613"/>
                      <a:pt x="375" y="689"/>
                      <a:pt x="620" y="689"/>
                    </a:cubicBezTo>
                    <a:cubicBezTo>
                      <a:pt x="865" y="689"/>
                      <a:pt x="1072" y="613"/>
                      <a:pt x="1173" y="502"/>
                    </a:cubicBezTo>
                    <a:lnTo>
                      <a:pt x="1173" y="594"/>
                    </a:lnTo>
                    <a:cubicBezTo>
                      <a:pt x="1173" y="717"/>
                      <a:pt x="1005" y="827"/>
                      <a:pt x="773" y="861"/>
                    </a:cubicBezTo>
                    <a:cubicBezTo>
                      <a:pt x="761" y="847"/>
                      <a:pt x="743" y="839"/>
                      <a:pt x="722" y="839"/>
                    </a:cubicBezTo>
                    <a:cubicBezTo>
                      <a:pt x="684" y="839"/>
                      <a:pt x="653" y="870"/>
                      <a:pt x="653" y="908"/>
                    </a:cubicBezTo>
                    <a:cubicBezTo>
                      <a:pt x="653" y="946"/>
                      <a:pt x="684" y="977"/>
                      <a:pt x="722" y="977"/>
                    </a:cubicBezTo>
                    <a:cubicBezTo>
                      <a:pt x="754" y="977"/>
                      <a:pt x="781" y="956"/>
                      <a:pt x="789" y="926"/>
                    </a:cubicBezTo>
                    <a:cubicBezTo>
                      <a:pt x="1054" y="885"/>
                      <a:pt x="1240" y="751"/>
                      <a:pt x="1240" y="59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/>
              </a:p>
            </p:txBody>
          </p:sp>
        </p:grpSp>
        <p:cxnSp>
          <p:nvCxnSpPr>
            <p:cNvPr id="12" name="直接连接符 11">
              <a:extLst>
                <a:ext uri="{FF2B5EF4-FFF2-40B4-BE49-F238E27FC236}">
                  <a16:creationId xmlns:a16="http://schemas.microsoft.com/office/drawing/2014/main" id="{C6E51324-760C-8025-3448-0415119850D1}"/>
                </a:ext>
              </a:extLst>
            </p:cNvPr>
            <p:cNvCxnSpPr>
              <a:cxnSpLocks/>
              <a:stCxn id="350" idx="6"/>
              <a:endCxn id="9" idx="21"/>
            </p:cNvCxnSpPr>
            <p:nvPr/>
          </p:nvCxnSpPr>
          <p:spPr bwMode="auto">
            <a:xfrm flipV="1">
              <a:off x="7856037" y="961505"/>
              <a:ext cx="719065" cy="7094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</p:grp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26DD2684-14B1-5265-85C4-8A02F58BB259}"/>
              </a:ext>
            </a:extLst>
          </p:cNvPr>
          <p:cNvCxnSpPr>
            <a:cxnSpLocks/>
            <a:stCxn id="256" idx="3"/>
          </p:cNvCxnSpPr>
          <p:nvPr/>
        </p:nvCxnSpPr>
        <p:spPr bwMode="auto">
          <a:xfrm>
            <a:off x="7123411" y="1772452"/>
            <a:ext cx="2848356" cy="40864"/>
          </a:xfrm>
          <a:prstGeom prst="line">
            <a:avLst/>
          </a:prstGeom>
          <a:ln w="28575">
            <a:headEnd type="none" w="med" len="med"/>
            <a:tailEnd type="none" w="med" len="med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93504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4.3</a:t>
            </a:r>
            <a:r>
              <a:rPr lang="zh-CN" altLang="en-US" dirty="0"/>
              <a:t>：</a:t>
            </a:r>
            <a:r>
              <a:rPr lang="en-US" altLang="zh-CN" dirty="0"/>
              <a:t>OSPF </a:t>
            </a:r>
            <a:r>
              <a:rPr lang="zh-CN" altLang="en-US" dirty="0"/>
              <a:t>关键配置模型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37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5" name="矩形: 圆角 4">
            <a:extLst>
              <a:ext uri="{FF2B5EF4-FFF2-40B4-BE49-F238E27FC236}">
                <a16:creationId xmlns:a16="http://schemas.microsoft.com/office/drawing/2014/main" id="{55F6885F-66FE-7B9B-245D-77448FFF68A7}"/>
              </a:ext>
            </a:extLst>
          </p:cNvPr>
          <p:cNvSpPr/>
          <p:nvPr/>
        </p:nvSpPr>
        <p:spPr bwMode="auto">
          <a:xfrm>
            <a:off x="1778414" y="1187762"/>
            <a:ext cx="1090664" cy="760717"/>
          </a:xfrm>
          <a:prstGeom prst="roundRect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0" i="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配置</a:t>
            </a:r>
            <a:r>
              <a:rPr lang="en-US" altLang="zh-CN" sz="1400" b="0" i="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router-id</a:t>
            </a:r>
            <a:endParaRPr lang="zh-CN" altLang="en-US" sz="1400" b="0" i="0" kern="0" dirty="0">
              <a:solidFill>
                <a:sysClr val="windowText" lastClr="000000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2C840A4-309D-7221-8881-20BD4ABDDB9D}"/>
              </a:ext>
            </a:extLst>
          </p:cNvPr>
          <p:cNvSpPr txBox="1"/>
          <p:nvPr/>
        </p:nvSpPr>
        <p:spPr>
          <a:xfrm>
            <a:off x="2869078" y="1139668"/>
            <a:ext cx="592021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Step 1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ospf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router-id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x.x.x.x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            ---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系统视图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router-id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是一个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地址，用来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标识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一台路由器，</a:t>
            </a:r>
            <a:r>
              <a:rPr lang="zh-CN" altLang="en-US" sz="1600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需要网络内唯一</a:t>
            </a:r>
            <a:endParaRPr lang="en-US" altLang="zh-CN" sz="1600" dirty="0">
              <a:solidFill>
                <a:srgbClr val="C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通常这个地址需要配置在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loopback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接口下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矩形: 圆角 6">
            <a:extLst>
              <a:ext uri="{FF2B5EF4-FFF2-40B4-BE49-F238E27FC236}">
                <a16:creationId xmlns:a16="http://schemas.microsoft.com/office/drawing/2014/main" id="{05BD33CE-6463-A867-10E0-E5A4BCD99977}"/>
              </a:ext>
            </a:extLst>
          </p:cNvPr>
          <p:cNvSpPr/>
          <p:nvPr/>
        </p:nvSpPr>
        <p:spPr bwMode="auto">
          <a:xfrm>
            <a:off x="1778414" y="2733331"/>
            <a:ext cx="1090664" cy="760717"/>
          </a:xfrm>
          <a:prstGeom prst="roundRect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b="0" i="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配置区域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FB0F85A7-BEDF-A50B-290C-3D7FAA86B553}"/>
              </a:ext>
            </a:extLst>
          </p:cNvPr>
          <p:cNvSpPr txBox="1"/>
          <p:nvPr/>
        </p:nvSpPr>
        <p:spPr>
          <a:xfrm>
            <a:off x="2869076" y="2769432"/>
            <a:ext cx="650615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Step 2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area 0                                      --- OSPF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视图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本实验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ospf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全部部署在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0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区域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矩形: 圆角 8">
            <a:extLst>
              <a:ext uri="{FF2B5EF4-FFF2-40B4-BE49-F238E27FC236}">
                <a16:creationId xmlns:a16="http://schemas.microsoft.com/office/drawing/2014/main" id="{F1FEFA90-2F61-6D3C-C8D6-085FB4E44A3F}"/>
              </a:ext>
            </a:extLst>
          </p:cNvPr>
          <p:cNvSpPr/>
          <p:nvPr/>
        </p:nvSpPr>
        <p:spPr bwMode="auto">
          <a:xfrm>
            <a:off x="1778414" y="4140216"/>
            <a:ext cx="1090664" cy="760717"/>
          </a:xfrm>
          <a:prstGeom prst="roundRect">
            <a:avLst/>
          </a:prstGeom>
          <a:noFill/>
          <a:ln w="25400">
            <a:solidFill>
              <a:srgbClr val="000000"/>
            </a:solidFill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r>
              <a:rPr lang="zh-CN" altLang="en-US" sz="1400" kern="0" dirty="0">
                <a:solidFill>
                  <a:sysClr val="windowText" lastClr="000000"/>
                </a:solidFill>
                <a:latin typeface="Arial" panose="020B0604020202020204" pitchFamily="34" charset="0"/>
                <a:ea typeface="华文细黑" panose="02010600040101010101" pitchFamily="2" charset="-122"/>
                <a:cs typeface="Arial" panose="020B0604020202020204" pitchFamily="34" charset="0"/>
              </a:rPr>
              <a:t>确定发布链路状态的接口</a:t>
            </a:r>
            <a:endParaRPr lang="zh-CN" altLang="en-US" sz="1400" b="0" i="0" kern="0" dirty="0">
              <a:solidFill>
                <a:sysClr val="windowText" lastClr="000000"/>
              </a:solidFill>
              <a:latin typeface="Arial" panose="020B0604020202020204" pitchFamily="34" charset="0"/>
              <a:ea typeface="华文细黑" panose="02010600040101010101" pitchFamily="2" charset="-122"/>
              <a:cs typeface="Arial" panose="020B0604020202020204" pitchFamily="34" charset="0"/>
            </a:endParaRP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947CE0C6-74AD-0979-1981-51D0170329FC}"/>
              </a:ext>
            </a:extLst>
          </p:cNvPr>
          <p:cNvSpPr txBox="1"/>
          <p:nvPr/>
        </p:nvSpPr>
        <p:spPr>
          <a:xfrm>
            <a:off x="2927288" y="3931324"/>
            <a:ext cx="7136377" cy="27084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Step 3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：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x.x.x.x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err="1">
                <a:latin typeface="Arial" panose="020B0604020202020204" pitchFamily="34" charset="0"/>
                <a:cs typeface="Arial" panose="020B0604020202020204" pitchFamily="34" charset="0"/>
              </a:rPr>
              <a:t>y.y.y.y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--- OSPF </a:t>
            </a:r>
            <a:r>
              <a:rPr lang="zh-CN" altLang="en-US" sz="1600" dirty="0">
                <a:latin typeface="Arial" panose="020B0604020202020204" pitchFamily="34" charset="0"/>
                <a:cs typeface="Arial" panose="020B0604020202020204" pitchFamily="34" charset="0"/>
              </a:rPr>
              <a:t>区域视图，极简配置模型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 该命令用来匹配哪些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层接口需要启用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OSPF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，作为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OSPF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的链路状态发布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y.y.y.y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 是通配符，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bit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位为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0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时生效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遍历每条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network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命令：</a:t>
            </a: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1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、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OSPF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工作网段范围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x.x.x.x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&amp; (!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y.y.y.y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2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、遍历每个接口，获得接口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IP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为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，判断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是否属于 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网段，则该接口使能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OSPF 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for(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=0;i&lt;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interface_num;i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++) { 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B = 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IP_interface_i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;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if( B &amp; (!</a:t>
            </a:r>
            <a:r>
              <a:rPr lang="en-US" altLang="zh-CN" sz="1400" dirty="0" err="1">
                <a:latin typeface="Arial" panose="020B0604020202020204" pitchFamily="34" charset="0"/>
                <a:cs typeface="Arial" panose="020B0604020202020204" pitchFamily="34" charset="0"/>
              </a:rPr>
              <a:t>y.y.y.y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)  == A)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             </a:t>
            </a:r>
            <a:r>
              <a:rPr lang="zh-CN" altLang="en-US" sz="1400" dirty="0">
                <a:latin typeface="Arial" panose="020B0604020202020204" pitchFamily="34" charset="0"/>
                <a:cs typeface="Arial" panose="020B0604020202020204" pitchFamily="34" charset="0"/>
              </a:rPr>
              <a:t>该接口使能</a:t>
            </a:r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OSPF;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  }</a:t>
            </a:r>
          </a:p>
          <a:p>
            <a:r>
              <a:rPr lang="en-US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zh-CN" altLang="en-US" sz="1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11" name="直接箭头连接符 10">
            <a:extLst>
              <a:ext uri="{FF2B5EF4-FFF2-40B4-BE49-F238E27FC236}">
                <a16:creationId xmlns:a16="http://schemas.microsoft.com/office/drawing/2014/main" id="{F28445D0-B0FB-7F46-361B-0E8F96C21251}"/>
              </a:ext>
            </a:extLst>
          </p:cNvPr>
          <p:cNvCxnSpPr>
            <a:stCxn id="5" idx="2"/>
            <a:endCxn id="7" idx="0"/>
          </p:cNvCxnSpPr>
          <p:nvPr/>
        </p:nvCxnSpPr>
        <p:spPr bwMode="auto">
          <a:xfrm>
            <a:off x="2323746" y="1948479"/>
            <a:ext cx="0" cy="784852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2" name="直接箭头连接符 11">
            <a:extLst>
              <a:ext uri="{FF2B5EF4-FFF2-40B4-BE49-F238E27FC236}">
                <a16:creationId xmlns:a16="http://schemas.microsoft.com/office/drawing/2014/main" id="{28D3B5AA-8465-8BEC-024E-F1359B9160CB}"/>
              </a:ext>
            </a:extLst>
          </p:cNvPr>
          <p:cNvCxnSpPr>
            <a:stCxn id="7" idx="2"/>
            <a:endCxn id="9" idx="0"/>
          </p:cNvCxnSpPr>
          <p:nvPr/>
        </p:nvCxnSpPr>
        <p:spPr bwMode="auto">
          <a:xfrm>
            <a:off x="2323746" y="3494048"/>
            <a:ext cx="0" cy="646168"/>
          </a:xfrm>
          <a:prstGeom prst="straightConnector1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2" name="文本框 1">
            <a:extLst>
              <a:ext uri="{FF2B5EF4-FFF2-40B4-BE49-F238E27FC236}">
                <a16:creationId xmlns:a16="http://schemas.microsoft.com/office/drawing/2014/main" id="{75CA26B9-5EE7-FFC6-98B4-139C4E94CEBE}"/>
              </a:ext>
            </a:extLst>
          </p:cNvPr>
          <p:cNvSpPr txBox="1"/>
          <p:nvPr/>
        </p:nvSpPr>
        <p:spPr>
          <a:xfrm>
            <a:off x="3028576" y="3707073"/>
            <a:ext cx="7920758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方式一： 管理员知道本设备上有哪些网段地址需要通过</a:t>
            </a:r>
            <a:r>
              <a:rPr lang="en-US" altLang="zh-CN" sz="1100" dirty="0"/>
              <a:t>OSPF</a:t>
            </a:r>
            <a:r>
              <a:rPr lang="zh-CN" altLang="en-US" sz="1100" dirty="0"/>
              <a:t>发布出去。通过预置网段范围与接口网段配置匹配方式确定接口</a:t>
            </a:r>
            <a:endParaRPr lang="en-US" altLang="zh-CN" sz="1100" dirty="0"/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2BFA8436-6186-CBA6-CC06-A7CDF8E5076B}"/>
              </a:ext>
            </a:extLst>
          </p:cNvPr>
          <p:cNvSpPr txBox="1"/>
          <p:nvPr/>
        </p:nvSpPr>
        <p:spPr>
          <a:xfrm>
            <a:off x="3028576" y="6385068"/>
            <a:ext cx="4156907" cy="261610"/>
          </a:xfrm>
          <a:prstGeom prst="rect">
            <a:avLst/>
          </a:prstGeom>
          <a:solidFill>
            <a:srgbClr val="FFC000"/>
          </a:solidFill>
        </p:spPr>
        <p:txBody>
          <a:bodyPr wrap="none" rtlCol="0">
            <a:spAutoFit/>
          </a:bodyPr>
          <a:lstStyle/>
          <a:p>
            <a:r>
              <a:rPr lang="zh-CN" altLang="en-US" sz="1100" b="1" dirty="0"/>
              <a:t>方式</a:t>
            </a:r>
            <a:r>
              <a:rPr lang="en-US" altLang="zh-CN" sz="1100" b="1" dirty="0"/>
              <a:t>2</a:t>
            </a:r>
            <a:r>
              <a:rPr lang="zh-CN" altLang="en-US" sz="1100" b="1" dirty="0"/>
              <a:t>： 也可以直接在特定</a:t>
            </a:r>
            <a:r>
              <a:rPr lang="en-US" altLang="zh-CN" sz="1100" b="1" dirty="0"/>
              <a:t>3</a:t>
            </a:r>
            <a:r>
              <a:rPr lang="zh-CN" altLang="en-US" sz="1100" b="1" dirty="0"/>
              <a:t>层接口上启动</a:t>
            </a:r>
            <a:r>
              <a:rPr lang="en-US" altLang="zh-CN" sz="1100" b="1" dirty="0"/>
              <a:t>OSPF</a:t>
            </a:r>
            <a:r>
              <a:rPr lang="zh-CN" altLang="en-US" sz="1100" b="1"/>
              <a:t>，显式确定链路</a:t>
            </a:r>
            <a:endParaRPr lang="en-US" altLang="zh-CN" sz="1100" b="1" dirty="0"/>
          </a:p>
        </p:txBody>
      </p:sp>
    </p:spTree>
    <p:extLst>
      <p:ext uri="{BB962C8B-B14F-4D97-AF65-F5344CB8AC3E}">
        <p14:creationId xmlns:p14="http://schemas.microsoft.com/office/powerpoint/2010/main" val="37131782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4.3</a:t>
            </a:r>
            <a:r>
              <a:rPr lang="zh-CN" altLang="en-US" dirty="0"/>
              <a:t>：参考资料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38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2" y="1042097"/>
            <a:ext cx="10790785" cy="4517875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参考资料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NetEngine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单播路由配置指南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-&gt;OSPF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OSPF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的基本功能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</a:t>
            </a:r>
            <a:r>
              <a:rPr kumimoji="0" lang="en-US" altLang="zh-CN" sz="1400" b="0" i="0" u="none" strike="noStrike" kern="120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NetEngine</a:t>
            </a: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 AR</a:t>
            </a:r>
            <a:r>
              <a:rPr kumimoji="0" lang="zh-CN" alt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单播路由配置指南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-&gt;OSPF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检查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OSPF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基本功能的配置结果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《 </a:t>
            </a:r>
            <a:r>
              <a:rPr kumimoji="0" lang="en-US" altLang="zh-CN" sz="14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NetEngine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AR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产品文档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》 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配置指南（命令行）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-&gt;IP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单播路由配置指南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-&gt;OSPF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配置举例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-&gt;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配置</a:t>
            </a: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OSPF</a:t>
            </a:r>
            <a:r>
              <a:rPr kumimoji="0" lang="zh-CN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基本功能示例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命令参考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查看</a:t>
            </a:r>
            <a:r>
              <a:rPr lang="en-US" altLang="zh-CN" sz="1200" dirty="0">
                <a:solidFill>
                  <a:srgbClr val="000000"/>
                </a:solidFill>
              </a:rPr>
              <a:t>OSPF</a:t>
            </a:r>
            <a:r>
              <a:rPr lang="zh-CN" altLang="en-US" sz="1200" dirty="0">
                <a:solidFill>
                  <a:srgbClr val="000000"/>
                </a:solidFill>
              </a:rPr>
              <a:t>邻居建立情况：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用户视图下  </a:t>
            </a:r>
            <a:r>
              <a:rPr lang="en-US" altLang="zh-CN" sz="1200" dirty="0">
                <a:solidFill>
                  <a:srgbClr val="000000"/>
                </a:solidFill>
              </a:rPr>
              <a:t>display </a:t>
            </a:r>
            <a:r>
              <a:rPr lang="en-US" altLang="zh-CN" sz="1200" dirty="0" err="1">
                <a:solidFill>
                  <a:srgbClr val="000000"/>
                </a:solidFill>
              </a:rPr>
              <a:t>ospf</a:t>
            </a:r>
            <a:r>
              <a:rPr lang="en-US" altLang="zh-CN" sz="1200" dirty="0">
                <a:solidFill>
                  <a:srgbClr val="000000"/>
                </a:solidFill>
              </a:rPr>
              <a:t> 1 peer</a:t>
            </a: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lang="zh-CN" altLang="en-US" sz="1200" dirty="0">
                <a:solidFill>
                  <a:srgbClr val="000000"/>
                </a:solidFill>
              </a:rPr>
              <a:t>若</a:t>
            </a:r>
            <a:r>
              <a:rPr lang="en-US" altLang="zh-CN" sz="1200" dirty="0">
                <a:solidFill>
                  <a:srgbClr val="000000"/>
                </a:solidFill>
              </a:rPr>
              <a:t>Router-id </a:t>
            </a:r>
            <a:r>
              <a:rPr lang="zh-CN" altLang="en-US" sz="1200" dirty="0">
                <a:solidFill>
                  <a:srgbClr val="000000"/>
                </a:solidFill>
              </a:rPr>
              <a:t>配置错误，需要复位</a:t>
            </a:r>
            <a:r>
              <a:rPr lang="en-US" altLang="zh-CN" sz="1200" dirty="0" err="1">
                <a:solidFill>
                  <a:srgbClr val="000000"/>
                </a:solidFill>
              </a:rPr>
              <a:t>ospf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  用户视图下   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reset </a:t>
            </a:r>
            <a:r>
              <a:rPr kumimoji="0" lang="en-US" altLang="zh-CN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ospf</a:t>
            </a:r>
            <a:r>
              <a:rPr kumimoji="0" lang="en-US" altLang="zh-CN" sz="12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 1 process</a:t>
            </a:r>
          </a:p>
          <a:p>
            <a:pPr marL="801687" lvl="2" indent="0">
              <a:buNone/>
            </a:pP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80617790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FDF104-E7B3-322C-5C8A-2DFE406596CC}"/>
              </a:ext>
            </a:extLst>
          </p:cNvPr>
          <p:cNvSpPr txBox="1"/>
          <p:nvPr/>
        </p:nvSpPr>
        <p:spPr>
          <a:xfrm>
            <a:off x="1177159" y="1231402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回到</a:t>
            </a:r>
            <a:r>
              <a:rPr lang="en-US" altLang="zh-CN" sz="2400" dirty="0"/>
              <a:t>50 </a:t>
            </a:r>
            <a:r>
              <a:rPr lang="zh-CN" altLang="en-US" sz="2400" dirty="0"/>
              <a:t>年前，有多台计算机，你怎样让它们共享资源？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B77DCA-8F84-1493-7AC7-C649B5C67193}"/>
              </a:ext>
            </a:extLst>
          </p:cNvPr>
          <p:cNvSpPr txBox="1"/>
          <p:nvPr/>
        </p:nvSpPr>
        <p:spPr>
          <a:xfrm>
            <a:off x="1449223" y="2136108"/>
            <a:ext cx="46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、计算机间连通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7C6C31-4E30-DA74-C173-2AF11E7BFC80}"/>
              </a:ext>
            </a:extLst>
          </p:cNvPr>
          <p:cNvSpPr txBox="1"/>
          <p:nvPr/>
        </p:nvSpPr>
        <p:spPr>
          <a:xfrm>
            <a:off x="1449223" y="431414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、共享资源</a:t>
            </a: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273CC8-72F6-6241-0FE6-6DAB5185A6ED}"/>
              </a:ext>
            </a:extLst>
          </p:cNvPr>
          <p:cNvSpPr txBox="1"/>
          <p:nvPr/>
        </p:nvSpPr>
        <p:spPr>
          <a:xfrm>
            <a:off x="1544184" y="243400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规划网络拓扑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0D3C2D-425D-C66A-C3B4-B877E411B186}"/>
              </a:ext>
            </a:extLst>
          </p:cNvPr>
          <p:cNvSpPr txBox="1"/>
          <p:nvPr/>
        </p:nvSpPr>
        <p:spPr>
          <a:xfrm>
            <a:off x="1544184" y="2738376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物理连通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23" name="图片 22">
            <a:extLst>
              <a:ext uri="{FF2B5EF4-FFF2-40B4-BE49-F238E27FC236}">
                <a16:creationId xmlns:a16="http://schemas.microsoft.com/office/drawing/2014/main" id="{D72408AF-69A8-283F-FCF3-639E1BD0CA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9013690" y="3528066"/>
            <a:ext cx="1188000" cy="890369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745BD036-94A3-86E8-1F93-C0017ACE23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53306" y="4613930"/>
            <a:ext cx="1188000" cy="1005714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5B58CB1A-C37F-0DE4-EA6F-67D8E6A82B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79459" y="4613930"/>
            <a:ext cx="1389236" cy="107194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4CC33E36-5E79-7F1C-F603-81F0B4718DF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80077" y="3456628"/>
            <a:ext cx="1188000" cy="91666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00F33763-3C0D-9F27-2BA4-0D286FDCA40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53306" y="3335631"/>
            <a:ext cx="1188000" cy="1188000"/>
          </a:xfrm>
          <a:prstGeom prst="rect">
            <a:avLst/>
          </a:prstGeom>
        </p:spPr>
      </p:pic>
      <p:pic>
        <p:nvPicPr>
          <p:cNvPr id="78" name="图片 77">
            <a:extLst>
              <a:ext uri="{FF2B5EF4-FFF2-40B4-BE49-F238E27FC236}">
                <a16:creationId xmlns:a16="http://schemas.microsoft.com/office/drawing/2014/main" id="{956BDCEA-E6A4-858E-5919-946ADD561C0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784285" y="1864602"/>
            <a:ext cx="5944115" cy="137753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1B258462-6C50-00BB-6983-1D095AF4E91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174605" y="4882735"/>
            <a:ext cx="1116528" cy="736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243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目录：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dirty="0"/>
              <a:t>实验概述</a:t>
            </a:r>
            <a:endParaRPr lang="en-US" altLang="zh-CN" sz="2400" dirty="0"/>
          </a:p>
          <a:p>
            <a:r>
              <a:rPr lang="zh-CN" altLang="en-US" sz="2400" dirty="0"/>
              <a:t>实验二 连通：物理连通性</a:t>
            </a:r>
            <a:r>
              <a:rPr lang="en-US" altLang="zh-CN" sz="2400" dirty="0"/>
              <a:t>(</a:t>
            </a:r>
            <a:r>
              <a:rPr lang="zh-CN" altLang="en-US" sz="2400" dirty="0"/>
              <a:t>以太网线互连：物理层</a:t>
            </a:r>
            <a:r>
              <a:rPr lang="en-US" altLang="zh-CN" sz="2400" dirty="0"/>
              <a:t>L1)</a:t>
            </a:r>
            <a:endParaRPr lang="zh-CN" altLang="en-US" sz="2400" dirty="0"/>
          </a:p>
          <a:p>
            <a:r>
              <a:rPr lang="zh-CN" altLang="en-US" sz="2400" dirty="0"/>
              <a:t>实验三 链接：数据帧交互</a:t>
            </a:r>
            <a:r>
              <a:rPr lang="en-US" altLang="zh-CN" sz="2400" dirty="0"/>
              <a:t>(</a:t>
            </a:r>
            <a:r>
              <a:rPr lang="zh-CN" altLang="en-US" sz="2400" dirty="0"/>
              <a:t>以太网：链路层</a:t>
            </a:r>
            <a:r>
              <a:rPr lang="en-US" altLang="zh-CN" sz="2400" dirty="0"/>
              <a:t>L2)</a:t>
            </a:r>
          </a:p>
          <a:p>
            <a:r>
              <a:rPr lang="zh-CN" altLang="en-US" sz="2400" dirty="0"/>
              <a:t>实验四</a:t>
            </a:r>
            <a:r>
              <a:rPr lang="zh-CN" altLang="en-US" sz="2400" b="1" dirty="0">
                <a:solidFill>
                  <a:srgbClr val="C00000"/>
                </a:solidFill>
              </a:rPr>
              <a:t> </a:t>
            </a:r>
            <a:r>
              <a:rPr lang="zh-CN" altLang="en-US" sz="2400" dirty="0"/>
              <a:t>网络：网络选路</a:t>
            </a:r>
            <a:r>
              <a:rPr lang="en-US" altLang="zh-CN" sz="2400" dirty="0"/>
              <a:t>(IP</a:t>
            </a:r>
            <a:r>
              <a:rPr lang="zh-CN" altLang="en-US" sz="2400" dirty="0"/>
              <a:t>路由：网络层</a:t>
            </a:r>
            <a:r>
              <a:rPr lang="en-US" altLang="zh-CN" sz="2400" dirty="0"/>
              <a:t>L3)</a:t>
            </a:r>
          </a:p>
          <a:p>
            <a:r>
              <a:rPr lang="zh-CN" altLang="en-US" sz="2400" b="1" dirty="0">
                <a:solidFill>
                  <a:srgbClr val="C00000"/>
                </a:solidFill>
              </a:rPr>
              <a:t>选做  应用</a:t>
            </a:r>
            <a:r>
              <a:rPr lang="en-US" altLang="zh-CN" sz="2400" b="1" dirty="0">
                <a:solidFill>
                  <a:srgbClr val="C00000"/>
                </a:solidFill>
              </a:rPr>
              <a:t>*</a:t>
            </a:r>
            <a:r>
              <a:rPr lang="zh-CN" altLang="en-US" sz="2400" b="1" dirty="0">
                <a:solidFill>
                  <a:srgbClr val="C00000"/>
                </a:solidFill>
              </a:rPr>
              <a:t>：业务互联</a:t>
            </a:r>
            <a:r>
              <a:rPr lang="en-US" altLang="zh-CN" sz="2400" b="1" dirty="0">
                <a:solidFill>
                  <a:srgbClr val="C00000"/>
                </a:solidFill>
              </a:rPr>
              <a:t>(</a:t>
            </a:r>
            <a:r>
              <a:rPr lang="en-US" altLang="zh-CN" sz="2400" b="1" dirty="0" err="1">
                <a:solidFill>
                  <a:srgbClr val="C00000"/>
                </a:solidFill>
              </a:rPr>
              <a:t>Web+http+TCP</a:t>
            </a:r>
            <a:r>
              <a:rPr lang="zh-CN" altLang="en-US" sz="2400" b="1" dirty="0">
                <a:solidFill>
                  <a:srgbClr val="C00000"/>
                </a:solidFill>
              </a:rPr>
              <a:t>：传输层</a:t>
            </a:r>
            <a:r>
              <a:rPr lang="en-US" altLang="zh-CN" sz="2400" b="1" dirty="0">
                <a:solidFill>
                  <a:srgbClr val="C00000"/>
                </a:solidFill>
              </a:rPr>
              <a:t>&amp;</a:t>
            </a:r>
            <a:r>
              <a:rPr lang="zh-CN" altLang="en-US" sz="2400" b="1" dirty="0">
                <a:solidFill>
                  <a:srgbClr val="C00000"/>
                </a:solidFill>
              </a:rPr>
              <a:t>应用层</a:t>
            </a:r>
            <a:r>
              <a:rPr lang="en-US" altLang="zh-CN" sz="2400" b="1" dirty="0">
                <a:solidFill>
                  <a:srgbClr val="C00000"/>
                </a:solidFill>
              </a:rPr>
              <a:t>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39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98332476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4.1</a:t>
            </a:r>
            <a:r>
              <a:rPr lang="zh-CN" altLang="en-US" dirty="0"/>
              <a:t>：部署</a:t>
            </a:r>
            <a:r>
              <a:rPr lang="en-US" altLang="zh-CN" dirty="0"/>
              <a:t>Web</a:t>
            </a:r>
            <a:r>
              <a:rPr lang="zh-CN" altLang="en-US" dirty="0"/>
              <a:t>服务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40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55" y="1080650"/>
            <a:ext cx="4389328" cy="5417863"/>
          </a:xfrm>
        </p:spPr>
        <p:txBody>
          <a:bodyPr/>
          <a:lstStyle/>
          <a:p>
            <a:r>
              <a:rPr lang="zh-CN" altLang="en-US" sz="1600" dirty="0"/>
              <a:t>场景：公司部署内部服务器，提供</a:t>
            </a:r>
            <a:r>
              <a:rPr lang="en-US" altLang="zh-CN" sz="1600" dirty="0"/>
              <a:t>Web</a:t>
            </a:r>
            <a:r>
              <a:rPr lang="zh-CN" altLang="en-US" sz="1600" dirty="0"/>
              <a:t>服务</a:t>
            </a:r>
            <a:endParaRPr lang="en-US" altLang="zh-CN" sz="1600" dirty="0"/>
          </a:p>
          <a:p>
            <a:r>
              <a:rPr lang="zh-CN" altLang="en-US" sz="1600" dirty="0"/>
              <a:t>实施方案：</a:t>
            </a:r>
            <a:endParaRPr lang="en-US" altLang="zh-CN" sz="1600" dirty="0"/>
          </a:p>
          <a:p>
            <a:pPr lvl="2"/>
            <a:r>
              <a:rPr lang="zh-CN" altLang="en-US" sz="1200" dirty="0"/>
              <a:t>组网同实验</a:t>
            </a:r>
            <a:r>
              <a:rPr lang="en-US" altLang="zh-CN" sz="1200" dirty="0"/>
              <a:t>3.3</a:t>
            </a:r>
            <a:r>
              <a:rPr lang="zh-CN" altLang="en-US" sz="1200" dirty="0"/>
              <a:t> </a:t>
            </a:r>
            <a:endParaRPr lang="en-US" altLang="zh-CN" sz="1200" dirty="0"/>
          </a:p>
          <a:p>
            <a:pPr lvl="2"/>
            <a:r>
              <a:rPr lang="zh-CN" altLang="en-US" sz="1200" dirty="0"/>
              <a:t>在一台</a:t>
            </a:r>
            <a:r>
              <a:rPr lang="en-US" altLang="zh-CN" sz="1200" dirty="0"/>
              <a:t>PC</a:t>
            </a:r>
            <a:r>
              <a:rPr lang="zh-CN" altLang="en-US" sz="1200" dirty="0"/>
              <a:t>机上部署</a:t>
            </a:r>
            <a:r>
              <a:rPr lang="en-US" altLang="zh-CN" sz="1200" dirty="0"/>
              <a:t>Web</a:t>
            </a:r>
            <a:r>
              <a:rPr lang="zh-CN" altLang="en-US" sz="1200" dirty="0"/>
              <a:t>服务</a:t>
            </a:r>
            <a:endParaRPr lang="en-US" altLang="zh-CN" sz="1200" dirty="0"/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验收：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zh-CN" altLang="en-US" sz="1400" dirty="0"/>
              <a:t>其它</a:t>
            </a:r>
            <a:r>
              <a:rPr lang="en-US" altLang="zh-CN" sz="1400" dirty="0"/>
              <a:t>PC</a:t>
            </a:r>
            <a:r>
              <a:rPr lang="zh-CN" altLang="en-US" sz="1400" dirty="0"/>
              <a:t>机可以使用</a:t>
            </a:r>
            <a:r>
              <a:rPr lang="en-US" altLang="zh-CN" sz="1400" dirty="0"/>
              <a:t>IP</a:t>
            </a:r>
            <a:r>
              <a:rPr lang="zh-CN" altLang="en-US" sz="1400" dirty="0"/>
              <a:t>地址访问</a:t>
            </a:r>
            <a:r>
              <a:rPr lang="en-US" altLang="zh-CN" sz="1400" dirty="0"/>
              <a:t>Web</a:t>
            </a:r>
            <a:r>
              <a:rPr lang="zh-CN" altLang="en-US" sz="1400" dirty="0"/>
              <a:t>服务</a:t>
            </a:r>
            <a:endParaRPr lang="en-US" altLang="zh-CN" sz="1400" dirty="0"/>
          </a:p>
          <a:p>
            <a:pPr lvl="1">
              <a:defRPr/>
            </a:pPr>
            <a:r>
              <a:rPr lang="zh-CN" altLang="en-US" sz="1400" dirty="0"/>
              <a:t>抓包分析</a:t>
            </a:r>
            <a:r>
              <a:rPr lang="en-US" altLang="zh-CN" sz="1400" dirty="0"/>
              <a:t>Web</a:t>
            </a:r>
            <a:r>
              <a:rPr lang="zh-CN" altLang="en-US" sz="1400" dirty="0"/>
              <a:t>服务使用</a:t>
            </a:r>
            <a:r>
              <a:rPr lang="en-US" altLang="zh-CN" sz="1400" dirty="0"/>
              <a:t>Http/TCP</a:t>
            </a:r>
            <a:r>
              <a:rPr lang="zh-CN" altLang="en-US" sz="1400" dirty="0"/>
              <a:t>协议</a:t>
            </a:r>
            <a:endParaRPr lang="en-US" altLang="zh-CN" sz="1400" dirty="0"/>
          </a:p>
          <a:p>
            <a:pPr lvl="1">
              <a:defRPr/>
            </a:pPr>
            <a:r>
              <a:rPr lang="zh-CN" altLang="en-US" sz="1400" dirty="0"/>
              <a:t>变更</a:t>
            </a:r>
            <a:r>
              <a:rPr lang="en-US" altLang="zh-CN" sz="1400" dirty="0"/>
              <a:t>Http Server </a:t>
            </a:r>
            <a:r>
              <a:rPr lang="zh-CN" altLang="en-US" sz="1400" dirty="0"/>
              <a:t>侦听的</a:t>
            </a:r>
            <a:r>
              <a:rPr lang="en-US" altLang="zh-CN" sz="1400" dirty="0"/>
              <a:t>Port</a:t>
            </a:r>
            <a:r>
              <a:rPr lang="zh-CN" altLang="en-US" sz="1400" dirty="0"/>
              <a:t>，抓包分析</a:t>
            </a:r>
            <a:r>
              <a:rPr lang="en-US" altLang="zh-CN" sz="1400" dirty="0"/>
              <a:t>TCP </a:t>
            </a:r>
            <a:r>
              <a:rPr lang="zh-CN" altLang="en-US" sz="1400" dirty="0"/>
              <a:t>端口号的变化情况</a:t>
            </a:r>
            <a:endParaRPr lang="en-US" altLang="zh-CN" sz="1400" dirty="0"/>
          </a:p>
          <a:p>
            <a:pPr lvl="1">
              <a:defRPr/>
            </a:pPr>
            <a:endParaRPr lang="en-US" altLang="zh-CN" sz="1200" dirty="0"/>
          </a:p>
          <a:p>
            <a:pPr marL="801687" lvl="2" indent="0">
              <a:buNone/>
            </a:pPr>
            <a:endParaRPr lang="en-US" altLang="zh-CN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AA3BE48-7EAD-AC0F-E4C9-13E740204EAD}"/>
              </a:ext>
            </a:extLst>
          </p:cNvPr>
          <p:cNvSpPr txBox="1"/>
          <p:nvPr/>
        </p:nvSpPr>
        <p:spPr>
          <a:xfrm>
            <a:off x="5853361" y="4415166"/>
            <a:ext cx="5977818" cy="147732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实验思考：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TCP </a:t>
            </a:r>
            <a:r>
              <a:rPr lang="zh-CN" altLang="en-US" dirty="0"/>
              <a:t>如何将应用与</a:t>
            </a:r>
            <a:r>
              <a:rPr lang="en-US" altLang="zh-CN" dirty="0"/>
              <a:t>IP</a:t>
            </a:r>
            <a:r>
              <a:rPr lang="zh-CN" altLang="en-US" dirty="0"/>
              <a:t>网络关联在一起？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进阶思考：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、网络设备间为何只使用</a:t>
            </a:r>
            <a:r>
              <a:rPr lang="en-US" altLang="zh-CN" dirty="0"/>
              <a:t>IP</a:t>
            </a:r>
            <a:r>
              <a:rPr lang="zh-CN" altLang="en-US" dirty="0"/>
              <a:t>转发，而不使用</a:t>
            </a:r>
            <a:r>
              <a:rPr lang="en-US" altLang="zh-CN" dirty="0"/>
              <a:t>TCP</a:t>
            </a:r>
            <a:r>
              <a:rPr lang="zh-CN" altLang="en-US" dirty="0"/>
              <a:t>？</a:t>
            </a:r>
            <a:endParaRPr lang="en-US" altLang="zh-CN" dirty="0"/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384E40D4-3BBC-52F5-1986-954AA479F966}"/>
              </a:ext>
            </a:extLst>
          </p:cNvPr>
          <p:cNvSpPr txBox="1"/>
          <p:nvPr/>
        </p:nvSpPr>
        <p:spPr>
          <a:xfrm>
            <a:off x="10749361" y="3615401"/>
            <a:ext cx="1112805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部署</a:t>
            </a:r>
            <a:r>
              <a:rPr lang="en-US" altLang="zh-CN" sz="1100" dirty="0"/>
              <a:t>web</a:t>
            </a:r>
            <a:r>
              <a:rPr lang="zh-CN" altLang="en-US" sz="1100" dirty="0"/>
              <a:t>服务</a:t>
            </a:r>
            <a:r>
              <a:rPr lang="en-US" altLang="zh-CN" sz="1100" dirty="0"/>
              <a:t>2</a:t>
            </a: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2BCCF397-B173-923E-C372-68AB3686DDA4}"/>
              </a:ext>
            </a:extLst>
          </p:cNvPr>
          <p:cNvGrpSpPr/>
          <p:nvPr/>
        </p:nvGrpSpPr>
        <p:grpSpPr>
          <a:xfrm>
            <a:off x="4701383" y="942294"/>
            <a:ext cx="7336955" cy="2784698"/>
            <a:chOff x="4760471" y="530864"/>
            <a:chExt cx="7336955" cy="2784698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C83F751E-7050-5009-BC29-E7DE764EA36F}"/>
                </a:ext>
              </a:extLst>
            </p:cNvPr>
            <p:cNvSpPr/>
            <p:nvPr/>
          </p:nvSpPr>
          <p:spPr bwMode="auto">
            <a:xfrm>
              <a:off x="6280436" y="714508"/>
              <a:ext cx="4318047" cy="149378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 i="0" kern="0">
                <a:solidFill>
                  <a:sysClr val="windowText" lastClr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2" name="文本框 11">
              <a:extLst>
                <a:ext uri="{FF2B5EF4-FFF2-40B4-BE49-F238E27FC236}">
                  <a16:creationId xmlns:a16="http://schemas.microsoft.com/office/drawing/2014/main" id="{086E5221-09C0-ECC6-3D9A-41474EA776D9}"/>
                </a:ext>
              </a:extLst>
            </p:cNvPr>
            <p:cNvSpPr txBox="1"/>
            <p:nvPr/>
          </p:nvSpPr>
          <p:spPr>
            <a:xfrm>
              <a:off x="8148435" y="1091800"/>
              <a:ext cx="622286" cy="430887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OSPF</a:t>
              </a:r>
            </a:p>
            <a:p>
              <a:r>
                <a:rPr lang="en-US" altLang="zh-CN" sz="1100" dirty="0"/>
                <a:t>Area 0</a:t>
              </a:r>
            </a:p>
          </p:txBody>
        </p:sp>
        <p:cxnSp>
          <p:nvCxnSpPr>
            <p:cNvPr id="13" name="直接连接符 12">
              <a:extLst>
                <a:ext uri="{FF2B5EF4-FFF2-40B4-BE49-F238E27FC236}">
                  <a16:creationId xmlns:a16="http://schemas.microsoft.com/office/drawing/2014/main" id="{353936E4-9E23-9C05-1297-C8AD6F5B290F}"/>
                </a:ext>
              </a:extLst>
            </p:cNvPr>
            <p:cNvCxnSpPr>
              <a:cxnSpLocks/>
              <a:endCxn id="51" idx="22"/>
            </p:cNvCxnSpPr>
            <p:nvPr/>
          </p:nvCxnSpPr>
          <p:spPr bwMode="auto">
            <a:xfrm flipV="1">
              <a:off x="7856037" y="957782"/>
              <a:ext cx="1044509" cy="1081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4" name="组合 13">
              <a:extLst>
                <a:ext uri="{FF2B5EF4-FFF2-40B4-BE49-F238E27FC236}">
                  <a16:creationId xmlns:a16="http://schemas.microsoft.com/office/drawing/2014/main" id="{41F1EB58-2310-19CE-97DD-A8CE654A9FD1}"/>
                </a:ext>
              </a:extLst>
            </p:cNvPr>
            <p:cNvGrpSpPr/>
            <p:nvPr/>
          </p:nvGrpSpPr>
          <p:grpSpPr>
            <a:xfrm>
              <a:off x="5002035" y="530864"/>
              <a:ext cx="3519419" cy="2694057"/>
              <a:chOff x="6985645" y="1400423"/>
              <a:chExt cx="3934454" cy="2929578"/>
            </a:xfrm>
          </p:grpSpPr>
          <p:grpSp>
            <p:nvGrpSpPr>
              <p:cNvPr id="110" name="组合 327">
                <a:extLst>
                  <a:ext uri="{FF2B5EF4-FFF2-40B4-BE49-F238E27FC236}">
                    <a16:creationId xmlns:a16="http://schemas.microsoft.com/office/drawing/2014/main" id="{C3DF0AED-CBAD-7E9C-2335-3126516362F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8699" y="3858045"/>
                <a:ext cx="207135" cy="445179"/>
                <a:chOff x="727075" y="3775076"/>
                <a:chExt cx="406400" cy="754063"/>
              </a:xfrm>
            </p:grpSpPr>
            <p:sp>
              <p:nvSpPr>
                <p:cNvPr id="252" name="Freeform 95">
                  <a:extLst>
                    <a:ext uri="{FF2B5EF4-FFF2-40B4-BE49-F238E27FC236}">
                      <a16:creationId xmlns:a16="http://schemas.microsoft.com/office/drawing/2014/main" id="{731EF0AF-E645-84DA-14A4-D01E22C2D3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3" name="Freeform 96">
                  <a:extLst>
                    <a:ext uri="{FF2B5EF4-FFF2-40B4-BE49-F238E27FC236}">
                      <a16:creationId xmlns:a16="http://schemas.microsoft.com/office/drawing/2014/main" id="{88131E04-2216-027A-CD56-2237A26FFA14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4" name="Freeform 97">
                  <a:extLst>
                    <a:ext uri="{FF2B5EF4-FFF2-40B4-BE49-F238E27FC236}">
                      <a16:creationId xmlns:a16="http://schemas.microsoft.com/office/drawing/2014/main" id="{7D1C5FF0-1F6B-F862-BE25-EE028E5A8D9A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5" name="Freeform 98">
                  <a:extLst>
                    <a:ext uri="{FF2B5EF4-FFF2-40B4-BE49-F238E27FC236}">
                      <a16:creationId xmlns:a16="http://schemas.microsoft.com/office/drawing/2014/main" id="{5F1E203D-8B9D-366A-250A-8C40CE4375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6" name="Freeform 99">
                  <a:extLst>
                    <a:ext uri="{FF2B5EF4-FFF2-40B4-BE49-F238E27FC236}">
                      <a16:creationId xmlns:a16="http://schemas.microsoft.com/office/drawing/2014/main" id="{08DF3EE0-ACF8-8B98-6E35-D303BE2074B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7" name="Freeform 100">
                  <a:extLst>
                    <a:ext uri="{FF2B5EF4-FFF2-40B4-BE49-F238E27FC236}">
                      <a16:creationId xmlns:a16="http://schemas.microsoft.com/office/drawing/2014/main" id="{0FD3E62C-4FF1-A1FC-81E8-1121623DDDC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8" name="Freeform 101">
                  <a:extLst>
                    <a:ext uri="{FF2B5EF4-FFF2-40B4-BE49-F238E27FC236}">
                      <a16:creationId xmlns:a16="http://schemas.microsoft.com/office/drawing/2014/main" id="{DCE46686-BADE-C716-B708-F0045C668B5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cxnSp>
            <p:nvCxnSpPr>
              <p:cNvPr id="111" name="直接连接符 110">
                <a:extLst>
                  <a:ext uri="{FF2B5EF4-FFF2-40B4-BE49-F238E27FC236}">
                    <a16:creationId xmlns:a16="http://schemas.microsoft.com/office/drawing/2014/main" id="{7C6C4C58-2E96-0CC0-D06D-F79C8E19B726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134922" y="3179108"/>
                <a:ext cx="324283" cy="68082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12" name="组合 327">
                <a:extLst>
                  <a:ext uri="{FF2B5EF4-FFF2-40B4-BE49-F238E27FC236}">
                    <a16:creationId xmlns:a16="http://schemas.microsoft.com/office/drawing/2014/main" id="{BA06E5F0-A7A2-5A0F-78F3-056CBC9349B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26643" y="3761061"/>
                <a:ext cx="207135" cy="445179"/>
                <a:chOff x="727075" y="3775076"/>
                <a:chExt cx="406400" cy="754063"/>
              </a:xfrm>
            </p:grpSpPr>
            <p:sp>
              <p:nvSpPr>
                <p:cNvPr id="245" name="Freeform 95">
                  <a:extLst>
                    <a:ext uri="{FF2B5EF4-FFF2-40B4-BE49-F238E27FC236}">
                      <a16:creationId xmlns:a16="http://schemas.microsoft.com/office/drawing/2014/main" id="{2DD726FA-6DAF-BDC2-BA43-0A06612BC67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6" name="Freeform 96">
                  <a:extLst>
                    <a:ext uri="{FF2B5EF4-FFF2-40B4-BE49-F238E27FC236}">
                      <a16:creationId xmlns:a16="http://schemas.microsoft.com/office/drawing/2014/main" id="{F3D20415-109B-8030-EB35-B7D016298D9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7" name="Freeform 97">
                  <a:extLst>
                    <a:ext uri="{FF2B5EF4-FFF2-40B4-BE49-F238E27FC236}">
                      <a16:creationId xmlns:a16="http://schemas.microsoft.com/office/drawing/2014/main" id="{D19407A2-BB9F-F193-21DF-0E60D919C6C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8" name="Freeform 98">
                  <a:extLst>
                    <a:ext uri="{FF2B5EF4-FFF2-40B4-BE49-F238E27FC236}">
                      <a16:creationId xmlns:a16="http://schemas.microsoft.com/office/drawing/2014/main" id="{12DB42C2-8C45-EF00-2D6C-F5EF81AEF6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9" name="Freeform 99">
                  <a:extLst>
                    <a:ext uri="{FF2B5EF4-FFF2-40B4-BE49-F238E27FC236}">
                      <a16:creationId xmlns:a16="http://schemas.microsoft.com/office/drawing/2014/main" id="{8E86677F-CC09-E9B6-6DFE-D0E78B55FCD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0" name="Freeform 100">
                  <a:extLst>
                    <a:ext uri="{FF2B5EF4-FFF2-40B4-BE49-F238E27FC236}">
                      <a16:creationId xmlns:a16="http://schemas.microsoft.com/office/drawing/2014/main" id="{09E67D77-2B0F-FA70-4835-455838F41EC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1" name="Freeform 101">
                  <a:extLst>
                    <a:ext uri="{FF2B5EF4-FFF2-40B4-BE49-F238E27FC236}">
                      <a16:creationId xmlns:a16="http://schemas.microsoft.com/office/drawing/2014/main" id="{02344C67-4EB7-9FED-1C63-5DE1B17F3F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grpSp>
            <p:nvGrpSpPr>
              <p:cNvPr id="113" name="组合 315">
                <a:extLst>
                  <a:ext uri="{FF2B5EF4-FFF2-40B4-BE49-F238E27FC236}">
                    <a16:creationId xmlns:a16="http://schemas.microsoft.com/office/drawing/2014/main" id="{CC9426AF-7E71-119D-6D1F-0A189FDDD4F0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98259" y="2884431"/>
                <a:ext cx="1059227" cy="267799"/>
                <a:chOff x="2851150" y="1166813"/>
                <a:chExt cx="923925" cy="203200"/>
              </a:xfrm>
            </p:grpSpPr>
            <p:sp>
              <p:nvSpPr>
                <p:cNvPr id="233" name="Freeform 240">
                  <a:extLst>
                    <a:ext uri="{FF2B5EF4-FFF2-40B4-BE49-F238E27FC236}">
                      <a16:creationId xmlns:a16="http://schemas.microsoft.com/office/drawing/2014/main" id="{A5DCBD66-A578-234C-C989-736118D65F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4" name="Freeform 241">
                  <a:extLst>
                    <a:ext uri="{FF2B5EF4-FFF2-40B4-BE49-F238E27FC236}">
                      <a16:creationId xmlns:a16="http://schemas.microsoft.com/office/drawing/2014/main" id="{C4D52C72-2824-ED70-99CB-1B8885B29B4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5" name="Freeform 242">
                  <a:extLst>
                    <a:ext uri="{FF2B5EF4-FFF2-40B4-BE49-F238E27FC236}">
                      <a16:creationId xmlns:a16="http://schemas.microsoft.com/office/drawing/2014/main" id="{146F936B-3AF2-3943-7E9E-5231C54BA2B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6" name="Freeform 243">
                  <a:extLst>
                    <a:ext uri="{FF2B5EF4-FFF2-40B4-BE49-F238E27FC236}">
                      <a16:creationId xmlns:a16="http://schemas.microsoft.com/office/drawing/2014/main" id="{558473F5-98EA-78C2-1F11-50D4F6D9245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7" name="Freeform 244">
                  <a:extLst>
                    <a:ext uri="{FF2B5EF4-FFF2-40B4-BE49-F238E27FC236}">
                      <a16:creationId xmlns:a16="http://schemas.microsoft.com/office/drawing/2014/main" id="{2894D8D2-75A0-959B-5F2F-FC5FE670782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8" name="Freeform 245">
                  <a:extLst>
                    <a:ext uri="{FF2B5EF4-FFF2-40B4-BE49-F238E27FC236}">
                      <a16:creationId xmlns:a16="http://schemas.microsoft.com/office/drawing/2014/main" id="{9EB0D7F5-9E6E-3457-DBE2-B38F1938721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9" name="Freeform 246">
                  <a:extLst>
                    <a:ext uri="{FF2B5EF4-FFF2-40B4-BE49-F238E27FC236}">
                      <a16:creationId xmlns:a16="http://schemas.microsoft.com/office/drawing/2014/main" id="{D92D1289-8C4E-0DA9-DA67-5715E4C4A1A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0" name="Freeform 247">
                  <a:extLst>
                    <a:ext uri="{FF2B5EF4-FFF2-40B4-BE49-F238E27FC236}">
                      <a16:creationId xmlns:a16="http://schemas.microsoft.com/office/drawing/2014/main" id="{07343D5E-D9DF-A1DF-4EEB-43734FF71DF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1" name="Freeform 248">
                  <a:extLst>
                    <a:ext uri="{FF2B5EF4-FFF2-40B4-BE49-F238E27FC236}">
                      <a16:creationId xmlns:a16="http://schemas.microsoft.com/office/drawing/2014/main" id="{D38B35E2-C118-E415-CAC1-BC3101E36EC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2" name="Freeform 249">
                  <a:extLst>
                    <a:ext uri="{FF2B5EF4-FFF2-40B4-BE49-F238E27FC236}">
                      <a16:creationId xmlns:a16="http://schemas.microsoft.com/office/drawing/2014/main" id="{BF4D69FE-7B90-AB90-5883-72C3E711B1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3" name="Freeform 250">
                  <a:extLst>
                    <a:ext uri="{FF2B5EF4-FFF2-40B4-BE49-F238E27FC236}">
                      <a16:creationId xmlns:a16="http://schemas.microsoft.com/office/drawing/2014/main" id="{27A5E5FF-02BC-3D9E-B766-058C81E0BAD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4" name="Freeform 251">
                  <a:extLst>
                    <a:ext uri="{FF2B5EF4-FFF2-40B4-BE49-F238E27FC236}">
                      <a16:creationId xmlns:a16="http://schemas.microsoft.com/office/drawing/2014/main" id="{936A96B8-8257-2A31-BE88-B7591B3BE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grpSp>
            <p:nvGrpSpPr>
              <p:cNvPr id="114" name="组合 327">
                <a:extLst>
                  <a:ext uri="{FF2B5EF4-FFF2-40B4-BE49-F238E27FC236}">
                    <a16:creationId xmlns:a16="http://schemas.microsoft.com/office/drawing/2014/main" id="{BB83E73C-D5D5-464B-72E9-4D432538B1F9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1402" y="3884822"/>
                <a:ext cx="207135" cy="445179"/>
                <a:chOff x="727075" y="3775076"/>
                <a:chExt cx="406400" cy="754063"/>
              </a:xfrm>
            </p:grpSpPr>
            <p:sp>
              <p:nvSpPr>
                <p:cNvPr id="226" name="Freeform 95">
                  <a:extLst>
                    <a:ext uri="{FF2B5EF4-FFF2-40B4-BE49-F238E27FC236}">
                      <a16:creationId xmlns:a16="http://schemas.microsoft.com/office/drawing/2014/main" id="{8C254528-F07E-3E76-75B4-54A1E601B3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7" name="Freeform 96">
                  <a:extLst>
                    <a:ext uri="{FF2B5EF4-FFF2-40B4-BE49-F238E27FC236}">
                      <a16:creationId xmlns:a16="http://schemas.microsoft.com/office/drawing/2014/main" id="{879A62BF-AEE5-D0EF-4FFE-35CCE6920FB8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8" name="Freeform 97">
                  <a:extLst>
                    <a:ext uri="{FF2B5EF4-FFF2-40B4-BE49-F238E27FC236}">
                      <a16:creationId xmlns:a16="http://schemas.microsoft.com/office/drawing/2014/main" id="{24366B91-BA54-DD7F-CC74-53314043254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9" name="Freeform 98">
                  <a:extLst>
                    <a:ext uri="{FF2B5EF4-FFF2-40B4-BE49-F238E27FC236}">
                      <a16:creationId xmlns:a16="http://schemas.microsoft.com/office/drawing/2014/main" id="{757AD0DC-3889-5F4A-9A0A-C1AC40AD72A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0" name="Freeform 99">
                  <a:extLst>
                    <a:ext uri="{FF2B5EF4-FFF2-40B4-BE49-F238E27FC236}">
                      <a16:creationId xmlns:a16="http://schemas.microsoft.com/office/drawing/2014/main" id="{AC7EC96B-8434-DE91-84FD-3AF1F9B2B6A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1" name="Freeform 100">
                  <a:extLst>
                    <a:ext uri="{FF2B5EF4-FFF2-40B4-BE49-F238E27FC236}">
                      <a16:creationId xmlns:a16="http://schemas.microsoft.com/office/drawing/2014/main" id="{E240FCA4-9A1D-A834-443B-D06B1000562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2" name="Freeform 101">
                  <a:extLst>
                    <a:ext uri="{FF2B5EF4-FFF2-40B4-BE49-F238E27FC236}">
                      <a16:creationId xmlns:a16="http://schemas.microsoft.com/office/drawing/2014/main" id="{30B75950-4FA0-2942-130C-27BF837AAA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cxnSp>
            <p:nvCxnSpPr>
              <p:cNvPr id="115" name="直接连接符 114">
                <a:extLst>
                  <a:ext uri="{FF2B5EF4-FFF2-40B4-BE49-F238E27FC236}">
                    <a16:creationId xmlns:a16="http://schemas.microsoft.com/office/drawing/2014/main" id="{7303123D-4C70-D440-A665-220961A40A6B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99037" y="3139850"/>
                <a:ext cx="134619" cy="72487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16" name="组合 315">
                <a:extLst>
                  <a:ext uri="{FF2B5EF4-FFF2-40B4-BE49-F238E27FC236}">
                    <a16:creationId xmlns:a16="http://schemas.microsoft.com/office/drawing/2014/main" id="{0A551892-5FC2-7338-6D9D-0233A5A073C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44733" y="2910757"/>
                <a:ext cx="1059227" cy="267799"/>
                <a:chOff x="2851150" y="1166813"/>
                <a:chExt cx="923925" cy="203200"/>
              </a:xfrm>
            </p:grpSpPr>
            <p:sp>
              <p:nvSpPr>
                <p:cNvPr id="214" name="Freeform 240">
                  <a:extLst>
                    <a:ext uri="{FF2B5EF4-FFF2-40B4-BE49-F238E27FC236}">
                      <a16:creationId xmlns:a16="http://schemas.microsoft.com/office/drawing/2014/main" id="{113C0539-E3F0-9446-7FB5-0FA4921A1DD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5" name="Freeform 241">
                  <a:extLst>
                    <a:ext uri="{FF2B5EF4-FFF2-40B4-BE49-F238E27FC236}">
                      <a16:creationId xmlns:a16="http://schemas.microsoft.com/office/drawing/2014/main" id="{5633E60B-8A8E-E879-DA2B-B7DC271A2C5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6" name="Freeform 242">
                  <a:extLst>
                    <a:ext uri="{FF2B5EF4-FFF2-40B4-BE49-F238E27FC236}">
                      <a16:creationId xmlns:a16="http://schemas.microsoft.com/office/drawing/2014/main" id="{43912B73-41A8-D85F-FB3F-6EE91D566E4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7" name="Freeform 243">
                  <a:extLst>
                    <a:ext uri="{FF2B5EF4-FFF2-40B4-BE49-F238E27FC236}">
                      <a16:creationId xmlns:a16="http://schemas.microsoft.com/office/drawing/2014/main" id="{4AB9AC3E-EB4C-BAC3-6489-050771544CB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8" name="Freeform 244">
                  <a:extLst>
                    <a:ext uri="{FF2B5EF4-FFF2-40B4-BE49-F238E27FC236}">
                      <a16:creationId xmlns:a16="http://schemas.microsoft.com/office/drawing/2014/main" id="{FC5D8C13-98A5-FC38-D922-7028E5198D7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9" name="Freeform 245">
                  <a:extLst>
                    <a:ext uri="{FF2B5EF4-FFF2-40B4-BE49-F238E27FC236}">
                      <a16:creationId xmlns:a16="http://schemas.microsoft.com/office/drawing/2014/main" id="{A4B81986-1B42-0D73-24BB-2FBB9A5607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0" name="Freeform 246">
                  <a:extLst>
                    <a:ext uri="{FF2B5EF4-FFF2-40B4-BE49-F238E27FC236}">
                      <a16:creationId xmlns:a16="http://schemas.microsoft.com/office/drawing/2014/main" id="{27540FE8-9883-7FEE-41AC-A1F06224646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1" name="Freeform 247">
                  <a:extLst>
                    <a:ext uri="{FF2B5EF4-FFF2-40B4-BE49-F238E27FC236}">
                      <a16:creationId xmlns:a16="http://schemas.microsoft.com/office/drawing/2014/main" id="{754BECF3-3871-B33F-E30B-E94744D58B9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2" name="Freeform 248">
                  <a:extLst>
                    <a:ext uri="{FF2B5EF4-FFF2-40B4-BE49-F238E27FC236}">
                      <a16:creationId xmlns:a16="http://schemas.microsoft.com/office/drawing/2014/main" id="{397942FD-DDBF-2785-EC6C-D4E3EEFEB48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3" name="Freeform 249">
                  <a:extLst>
                    <a:ext uri="{FF2B5EF4-FFF2-40B4-BE49-F238E27FC236}">
                      <a16:creationId xmlns:a16="http://schemas.microsoft.com/office/drawing/2014/main" id="{3A6245F9-F81B-E9B6-81B6-FB523F8F1C7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4" name="Freeform 250">
                  <a:extLst>
                    <a:ext uri="{FF2B5EF4-FFF2-40B4-BE49-F238E27FC236}">
                      <a16:creationId xmlns:a16="http://schemas.microsoft.com/office/drawing/2014/main" id="{3CC64CC1-AF77-496A-3B89-490EC1C664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5" name="Freeform 251">
                  <a:extLst>
                    <a:ext uri="{FF2B5EF4-FFF2-40B4-BE49-F238E27FC236}">
                      <a16:creationId xmlns:a16="http://schemas.microsoft.com/office/drawing/2014/main" id="{AE416F50-2839-8C55-BB16-2E2D17BA39E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cxnSp>
            <p:nvCxnSpPr>
              <p:cNvPr id="117" name="直接连接符 116">
                <a:extLst>
                  <a:ext uri="{FF2B5EF4-FFF2-40B4-BE49-F238E27FC236}">
                    <a16:creationId xmlns:a16="http://schemas.microsoft.com/office/drawing/2014/main" id="{28996740-E50D-9EF5-C390-A36A3EAF04AF}"/>
                  </a:ext>
                </a:extLst>
              </p:cNvPr>
              <p:cNvCxnSpPr>
                <a:cxnSpLocks/>
                <a:endCxn id="200" idx="15"/>
              </p:cNvCxnSpPr>
              <p:nvPr/>
            </p:nvCxnSpPr>
            <p:spPr bwMode="auto">
              <a:xfrm flipV="1">
                <a:off x="7704311" y="1931403"/>
                <a:ext cx="2014693" cy="9542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19" name="组合 315">
                <a:extLst>
                  <a:ext uri="{FF2B5EF4-FFF2-40B4-BE49-F238E27FC236}">
                    <a16:creationId xmlns:a16="http://schemas.microsoft.com/office/drawing/2014/main" id="{F247F6F5-0F28-E35E-FAF8-3F7584C828A6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69116" y="2911716"/>
                <a:ext cx="1059227" cy="267799"/>
                <a:chOff x="2851150" y="1166813"/>
                <a:chExt cx="923925" cy="203200"/>
              </a:xfrm>
            </p:grpSpPr>
            <p:sp>
              <p:nvSpPr>
                <p:cNvPr id="202" name="Freeform 240">
                  <a:extLst>
                    <a:ext uri="{FF2B5EF4-FFF2-40B4-BE49-F238E27FC236}">
                      <a16:creationId xmlns:a16="http://schemas.microsoft.com/office/drawing/2014/main" id="{1205745E-2E36-E943-2293-C0E0E208361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3" name="Freeform 241">
                  <a:extLst>
                    <a:ext uri="{FF2B5EF4-FFF2-40B4-BE49-F238E27FC236}">
                      <a16:creationId xmlns:a16="http://schemas.microsoft.com/office/drawing/2014/main" id="{CA6703BF-B639-F65E-A87E-C7D4DEF3FB3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4" name="Freeform 242">
                  <a:extLst>
                    <a:ext uri="{FF2B5EF4-FFF2-40B4-BE49-F238E27FC236}">
                      <a16:creationId xmlns:a16="http://schemas.microsoft.com/office/drawing/2014/main" id="{1C711D8A-2145-BB05-C3EB-58F60A5AFA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5" name="Freeform 243">
                  <a:extLst>
                    <a:ext uri="{FF2B5EF4-FFF2-40B4-BE49-F238E27FC236}">
                      <a16:creationId xmlns:a16="http://schemas.microsoft.com/office/drawing/2014/main" id="{F32F9CB6-C5AD-B659-C294-67383CC05BE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6" name="Freeform 244">
                  <a:extLst>
                    <a:ext uri="{FF2B5EF4-FFF2-40B4-BE49-F238E27FC236}">
                      <a16:creationId xmlns:a16="http://schemas.microsoft.com/office/drawing/2014/main" id="{9EB49353-D873-AF3D-A9A0-87721B858FD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7" name="Freeform 245">
                  <a:extLst>
                    <a:ext uri="{FF2B5EF4-FFF2-40B4-BE49-F238E27FC236}">
                      <a16:creationId xmlns:a16="http://schemas.microsoft.com/office/drawing/2014/main" id="{DD931BE5-6F82-22C1-D186-1BFE01DD30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8" name="Freeform 246">
                  <a:extLst>
                    <a:ext uri="{FF2B5EF4-FFF2-40B4-BE49-F238E27FC236}">
                      <a16:creationId xmlns:a16="http://schemas.microsoft.com/office/drawing/2014/main" id="{47798600-CA09-B355-A525-F16ED1CEBF7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9" name="Freeform 247">
                  <a:extLst>
                    <a:ext uri="{FF2B5EF4-FFF2-40B4-BE49-F238E27FC236}">
                      <a16:creationId xmlns:a16="http://schemas.microsoft.com/office/drawing/2014/main" id="{E870A2F9-2A82-2148-27FF-1FBA77ED0C4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0" name="Freeform 248">
                  <a:extLst>
                    <a:ext uri="{FF2B5EF4-FFF2-40B4-BE49-F238E27FC236}">
                      <a16:creationId xmlns:a16="http://schemas.microsoft.com/office/drawing/2014/main" id="{095B2C75-BC53-C619-3047-99B7F0E03A3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1" name="Freeform 249">
                  <a:extLst>
                    <a:ext uri="{FF2B5EF4-FFF2-40B4-BE49-F238E27FC236}">
                      <a16:creationId xmlns:a16="http://schemas.microsoft.com/office/drawing/2014/main" id="{4E2DFAE6-44AA-D143-8052-06A237D1784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2" name="Freeform 250">
                  <a:extLst>
                    <a:ext uri="{FF2B5EF4-FFF2-40B4-BE49-F238E27FC236}">
                      <a16:creationId xmlns:a16="http://schemas.microsoft.com/office/drawing/2014/main" id="{8B56EF5D-EED3-4493-BE97-9EA23B26EF5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3" name="Freeform 251">
                  <a:extLst>
                    <a:ext uri="{FF2B5EF4-FFF2-40B4-BE49-F238E27FC236}">
                      <a16:creationId xmlns:a16="http://schemas.microsoft.com/office/drawing/2014/main" id="{4CA7E357-000E-438A-04BF-4C242D990E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cxnSp>
            <p:nvCxnSpPr>
              <p:cNvPr id="120" name="直接连接符 119">
                <a:extLst>
                  <a:ext uri="{FF2B5EF4-FFF2-40B4-BE49-F238E27FC236}">
                    <a16:creationId xmlns:a16="http://schemas.microsoft.com/office/drawing/2014/main" id="{68B714AA-12D0-6A9A-78C5-C5489746B952}"/>
                  </a:ext>
                </a:extLst>
              </p:cNvPr>
              <p:cNvCxnSpPr>
                <a:cxnSpLocks/>
                <a:endCxn id="200" idx="20"/>
              </p:cNvCxnSpPr>
              <p:nvPr/>
            </p:nvCxnSpPr>
            <p:spPr bwMode="auto">
              <a:xfrm flipV="1">
                <a:off x="9015599" y="2032401"/>
                <a:ext cx="868022" cy="91756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5" name="文本框 124">
                <a:extLst>
                  <a:ext uri="{FF2B5EF4-FFF2-40B4-BE49-F238E27FC236}">
                    <a16:creationId xmlns:a16="http://schemas.microsoft.com/office/drawing/2014/main" id="{9E3A16CF-FD85-679C-DA0D-852CFF3194ED}"/>
                  </a:ext>
                </a:extLst>
              </p:cNvPr>
              <p:cNvSpPr txBox="1"/>
              <p:nvPr/>
            </p:nvSpPr>
            <p:spPr>
              <a:xfrm>
                <a:off x="7501554" y="3930377"/>
                <a:ext cx="486001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……</a:t>
                </a:r>
                <a:endParaRPr lang="zh-CN" altLang="en-US" sz="1200" dirty="0"/>
              </a:p>
            </p:txBody>
          </p: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E05616FB-22CE-12CE-C780-218590E6724D}"/>
                  </a:ext>
                </a:extLst>
              </p:cNvPr>
              <p:cNvSpPr txBox="1"/>
              <p:nvPr/>
            </p:nvSpPr>
            <p:spPr>
              <a:xfrm>
                <a:off x="9089762" y="3912110"/>
                <a:ext cx="486001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……</a:t>
                </a:r>
                <a:endParaRPr lang="zh-CN" altLang="en-US" sz="1200" dirty="0"/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44A0CE6D-022E-F7D5-A594-DFB212294896}"/>
                  </a:ext>
                </a:extLst>
              </p:cNvPr>
              <p:cNvSpPr txBox="1"/>
              <p:nvPr/>
            </p:nvSpPr>
            <p:spPr>
              <a:xfrm>
                <a:off x="10434098" y="3954951"/>
                <a:ext cx="486001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……</a:t>
                </a:r>
                <a:endParaRPr lang="zh-CN" altLang="en-US" sz="1200" dirty="0"/>
              </a:p>
            </p:txBody>
          </p:sp>
          <p:cxnSp>
            <p:nvCxnSpPr>
              <p:cNvPr id="130" name="直接连接符 129">
                <a:extLst>
                  <a:ext uri="{FF2B5EF4-FFF2-40B4-BE49-F238E27FC236}">
                    <a16:creationId xmlns:a16="http://schemas.microsoft.com/office/drawing/2014/main" id="{9A3C843A-7F2A-837B-61EB-345017AA438E}"/>
                  </a:ext>
                </a:extLst>
              </p:cNvPr>
              <p:cNvCxnSpPr>
                <a:endCxn id="125" idx="0"/>
              </p:cNvCxnSpPr>
              <p:nvPr/>
            </p:nvCxnSpPr>
            <p:spPr bwMode="auto">
              <a:xfrm>
                <a:off x="7556705" y="3190868"/>
                <a:ext cx="187850" cy="7395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AF707081-8154-2E4F-026E-2C9B11DE1DCB}"/>
                  </a:ext>
                </a:extLst>
              </p:cNvPr>
              <p:cNvCxnSpPr/>
              <p:nvPr/>
            </p:nvCxnSpPr>
            <p:spPr bwMode="auto">
              <a:xfrm>
                <a:off x="9083646" y="3152521"/>
                <a:ext cx="142469" cy="7395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2" name="文本框 161">
                <a:extLst>
                  <a:ext uri="{FF2B5EF4-FFF2-40B4-BE49-F238E27FC236}">
                    <a16:creationId xmlns:a16="http://schemas.microsoft.com/office/drawing/2014/main" id="{4329F34D-082B-DDC6-15E7-55F11B925B3A}"/>
                  </a:ext>
                </a:extLst>
              </p:cNvPr>
              <p:cNvSpPr txBox="1"/>
              <p:nvPr/>
            </p:nvSpPr>
            <p:spPr>
              <a:xfrm>
                <a:off x="9639670" y="2662563"/>
                <a:ext cx="822905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交换机</a:t>
                </a:r>
                <a:r>
                  <a:rPr lang="en-US" altLang="zh-CN" sz="1200" dirty="0"/>
                  <a:t>3</a:t>
                </a:r>
                <a:endParaRPr lang="zh-CN" altLang="en-US" sz="1200" dirty="0"/>
              </a:p>
            </p:txBody>
          </p:sp>
          <p:sp>
            <p:nvSpPr>
              <p:cNvPr id="163" name="文本框 162">
                <a:extLst>
                  <a:ext uri="{FF2B5EF4-FFF2-40B4-BE49-F238E27FC236}">
                    <a16:creationId xmlns:a16="http://schemas.microsoft.com/office/drawing/2014/main" id="{840961FD-D04C-90A2-4410-99FB9FA3397D}"/>
                  </a:ext>
                </a:extLst>
              </p:cNvPr>
              <p:cNvSpPr txBox="1"/>
              <p:nvPr/>
            </p:nvSpPr>
            <p:spPr>
              <a:xfrm>
                <a:off x="6985645" y="2616567"/>
                <a:ext cx="822905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交换机</a:t>
                </a:r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F42DCC85-B4CF-40DA-FE5D-20B8C2EAA9F9}"/>
                  </a:ext>
                </a:extLst>
              </p:cNvPr>
              <p:cNvSpPr txBox="1"/>
              <p:nvPr/>
            </p:nvSpPr>
            <p:spPr>
              <a:xfrm>
                <a:off x="8350949" y="2598495"/>
                <a:ext cx="822905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交换机</a:t>
                </a:r>
                <a:r>
                  <a:rPr lang="en-US" altLang="zh-CN" sz="1200" dirty="0"/>
                  <a:t>2</a:t>
                </a:r>
                <a:endParaRPr lang="zh-CN" altLang="en-US" sz="1200" dirty="0"/>
              </a:p>
            </p:txBody>
          </p:sp>
          <p:grpSp>
            <p:nvGrpSpPr>
              <p:cNvPr id="165" name="组合 164">
                <a:extLst>
                  <a:ext uri="{FF2B5EF4-FFF2-40B4-BE49-F238E27FC236}">
                    <a16:creationId xmlns:a16="http://schemas.microsoft.com/office/drawing/2014/main" id="{DB70539E-B737-459E-119E-D302377878CD}"/>
                  </a:ext>
                </a:extLst>
              </p:cNvPr>
              <p:cNvGrpSpPr/>
              <p:nvPr/>
            </p:nvGrpSpPr>
            <p:grpSpPr>
              <a:xfrm>
                <a:off x="9719004" y="1705867"/>
                <a:ext cx="444718" cy="370958"/>
                <a:chOff x="5811838" y="914400"/>
                <a:chExt cx="536574" cy="420688"/>
              </a:xfrm>
              <a:solidFill>
                <a:srgbClr val="3C3C3B"/>
              </a:solidFill>
            </p:grpSpPr>
            <p:sp>
              <p:nvSpPr>
                <p:cNvPr id="170" name="Freeform 69">
                  <a:extLst>
                    <a:ext uri="{FF2B5EF4-FFF2-40B4-BE49-F238E27FC236}">
                      <a16:creationId xmlns:a16="http://schemas.microsoft.com/office/drawing/2014/main" id="{5B4E39BA-DF2D-7775-FB69-14457363C85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3925" y="1077913"/>
                  <a:ext cx="152400" cy="87313"/>
                </a:xfrm>
                <a:custGeom>
                  <a:avLst/>
                  <a:gdLst>
                    <a:gd name="T0" fmla="*/ 308 w 351"/>
                    <a:gd name="T1" fmla="*/ 73 h 202"/>
                    <a:gd name="T2" fmla="*/ 308 w 351"/>
                    <a:gd name="T3" fmla="*/ 73 h 202"/>
                    <a:gd name="T4" fmla="*/ 202 w 351"/>
                    <a:gd name="T5" fmla="*/ 131 h 202"/>
                    <a:gd name="T6" fmla="*/ 202 w 351"/>
                    <a:gd name="T7" fmla="*/ 53 h 202"/>
                    <a:gd name="T8" fmla="*/ 258 w 351"/>
                    <a:gd name="T9" fmla="*/ 53 h 202"/>
                    <a:gd name="T10" fmla="*/ 258 w 351"/>
                    <a:gd name="T11" fmla="*/ 0 h 202"/>
                    <a:gd name="T12" fmla="*/ 176 w 351"/>
                    <a:gd name="T13" fmla="*/ 0 h 202"/>
                    <a:gd name="T14" fmla="*/ 149 w 351"/>
                    <a:gd name="T15" fmla="*/ 26 h 202"/>
                    <a:gd name="T16" fmla="*/ 149 w 351"/>
                    <a:gd name="T17" fmla="*/ 131 h 202"/>
                    <a:gd name="T18" fmla="*/ 44 w 351"/>
                    <a:gd name="T19" fmla="*/ 73 h 202"/>
                    <a:gd name="T20" fmla="*/ 7 w 351"/>
                    <a:gd name="T21" fmla="*/ 84 h 202"/>
                    <a:gd name="T22" fmla="*/ 18 w 351"/>
                    <a:gd name="T23" fmla="*/ 120 h 202"/>
                    <a:gd name="T24" fmla="*/ 163 w 351"/>
                    <a:gd name="T25" fmla="*/ 199 h 202"/>
                    <a:gd name="T26" fmla="*/ 164 w 351"/>
                    <a:gd name="T27" fmla="*/ 199 h 202"/>
                    <a:gd name="T28" fmla="*/ 168 w 351"/>
                    <a:gd name="T29" fmla="*/ 201 h 202"/>
                    <a:gd name="T30" fmla="*/ 169 w 351"/>
                    <a:gd name="T31" fmla="*/ 201 h 202"/>
                    <a:gd name="T32" fmla="*/ 170 w 351"/>
                    <a:gd name="T33" fmla="*/ 201 h 202"/>
                    <a:gd name="T34" fmla="*/ 176 w 351"/>
                    <a:gd name="T35" fmla="*/ 202 h 202"/>
                    <a:gd name="T36" fmla="*/ 176 w 351"/>
                    <a:gd name="T37" fmla="*/ 202 h 202"/>
                    <a:gd name="T38" fmla="*/ 176 w 351"/>
                    <a:gd name="T39" fmla="*/ 202 h 202"/>
                    <a:gd name="T40" fmla="*/ 176 w 351"/>
                    <a:gd name="T41" fmla="*/ 202 h 202"/>
                    <a:gd name="T42" fmla="*/ 182 w 351"/>
                    <a:gd name="T43" fmla="*/ 201 h 202"/>
                    <a:gd name="T44" fmla="*/ 182 w 351"/>
                    <a:gd name="T45" fmla="*/ 201 h 202"/>
                    <a:gd name="T46" fmla="*/ 184 w 351"/>
                    <a:gd name="T47" fmla="*/ 201 h 202"/>
                    <a:gd name="T48" fmla="*/ 188 w 351"/>
                    <a:gd name="T49" fmla="*/ 199 h 202"/>
                    <a:gd name="T50" fmla="*/ 188 w 351"/>
                    <a:gd name="T51" fmla="*/ 199 h 202"/>
                    <a:gd name="T52" fmla="*/ 333 w 351"/>
                    <a:gd name="T53" fmla="*/ 120 h 202"/>
                    <a:gd name="T54" fmla="*/ 344 w 351"/>
                    <a:gd name="T55" fmla="*/ 84 h 202"/>
                    <a:gd name="T56" fmla="*/ 308 w 351"/>
                    <a:gd name="T57" fmla="*/ 73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1" h="202">
                      <a:moveTo>
                        <a:pt x="308" y="73"/>
                      </a:moveTo>
                      <a:lnTo>
                        <a:pt x="308" y="73"/>
                      </a:lnTo>
                      <a:lnTo>
                        <a:pt x="202" y="131"/>
                      </a:lnTo>
                      <a:lnTo>
                        <a:pt x="202" y="53"/>
                      </a:lnTo>
                      <a:lnTo>
                        <a:pt x="258" y="53"/>
                      </a:lnTo>
                      <a:lnTo>
                        <a:pt x="258" y="0"/>
                      </a:lnTo>
                      <a:lnTo>
                        <a:pt x="176" y="0"/>
                      </a:lnTo>
                      <a:cubicBezTo>
                        <a:pt x="161" y="0"/>
                        <a:pt x="149" y="12"/>
                        <a:pt x="149" y="26"/>
                      </a:cubicBezTo>
                      <a:lnTo>
                        <a:pt x="149" y="131"/>
                      </a:lnTo>
                      <a:lnTo>
                        <a:pt x="44" y="73"/>
                      </a:lnTo>
                      <a:cubicBezTo>
                        <a:pt x="31" y="66"/>
                        <a:pt x="14" y="71"/>
                        <a:pt x="7" y="84"/>
                      </a:cubicBezTo>
                      <a:cubicBezTo>
                        <a:pt x="0" y="97"/>
                        <a:pt x="5" y="113"/>
                        <a:pt x="18" y="120"/>
                      </a:cubicBezTo>
                      <a:lnTo>
                        <a:pt x="163" y="199"/>
                      </a:lnTo>
                      <a:cubicBezTo>
                        <a:pt x="163" y="199"/>
                        <a:pt x="164" y="199"/>
                        <a:pt x="164" y="199"/>
                      </a:cubicBezTo>
                      <a:cubicBezTo>
                        <a:pt x="165" y="200"/>
                        <a:pt x="166" y="200"/>
                        <a:pt x="168" y="201"/>
                      </a:cubicBezTo>
                      <a:cubicBezTo>
                        <a:pt x="168" y="201"/>
                        <a:pt x="168" y="201"/>
                        <a:pt x="169" y="201"/>
                      </a:cubicBezTo>
                      <a:cubicBezTo>
                        <a:pt x="169" y="201"/>
                        <a:pt x="169" y="201"/>
                        <a:pt x="170" y="201"/>
                      </a:cubicBezTo>
                      <a:cubicBezTo>
                        <a:pt x="172" y="202"/>
                        <a:pt x="174" y="202"/>
                        <a:pt x="176" y="202"/>
                      </a:cubicBezTo>
                      <a:cubicBezTo>
                        <a:pt x="176" y="202"/>
                        <a:pt x="176" y="202"/>
                        <a:pt x="176" y="202"/>
                      </a:cubicBezTo>
                      <a:lnTo>
                        <a:pt x="176" y="202"/>
                      </a:lnTo>
                      <a:lnTo>
                        <a:pt x="176" y="202"/>
                      </a:lnTo>
                      <a:cubicBezTo>
                        <a:pt x="178" y="202"/>
                        <a:pt x="180" y="202"/>
                        <a:pt x="182" y="201"/>
                      </a:cubicBezTo>
                      <a:cubicBezTo>
                        <a:pt x="182" y="201"/>
                        <a:pt x="182" y="201"/>
                        <a:pt x="182" y="201"/>
                      </a:cubicBezTo>
                      <a:cubicBezTo>
                        <a:pt x="183" y="201"/>
                        <a:pt x="183" y="201"/>
                        <a:pt x="184" y="201"/>
                      </a:cubicBezTo>
                      <a:cubicBezTo>
                        <a:pt x="185" y="200"/>
                        <a:pt x="186" y="200"/>
                        <a:pt x="188" y="199"/>
                      </a:cubicBezTo>
                      <a:cubicBezTo>
                        <a:pt x="188" y="199"/>
                        <a:pt x="188" y="199"/>
                        <a:pt x="188" y="199"/>
                      </a:cubicBezTo>
                      <a:lnTo>
                        <a:pt x="333" y="120"/>
                      </a:lnTo>
                      <a:cubicBezTo>
                        <a:pt x="346" y="113"/>
                        <a:pt x="351" y="97"/>
                        <a:pt x="344" y="84"/>
                      </a:cubicBezTo>
                      <a:cubicBezTo>
                        <a:pt x="337" y="71"/>
                        <a:pt x="321" y="66"/>
                        <a:pt x="308" y="7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  <p:sp>
              <p:nvSpPr>
                <p:cNvPr id="171" name="Freeform 70">
                  <a:extLst>
                    <a:ext uri="{FF2B5EF4-FFF2-40B4-BE49-F238E27FC236}">
                      <a16:creationId xmlns:a16="http://schemas.microsoft.com/office/drawing/2014/main" id="{0DC3F7D1-72AA-07BA-E97A-719D43ADCE4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3925" y="957263"/>
                  <a:ext cx="152400" cy="85725"/>
                </a:xfrm>
                <a:custGeom>
                  <a:avLst/>
                  <a:gdLst>
                    <a:gd name="T0" fmla="*/ 30 w 350"/>
                    <a:gd name="T1" fmla="*/ 132 h 200"/>
                    <a:gd name="T2" fmla="*/ 30 w 350"/>
                    <a:gd name="T3" fmla="*/ 132 h 200"/>
                    <a:gd name="T4" fmla="*/ 43 w 350"/>
                    <a:gd name="T5" fmla="*/ 129 h 200"/>
                    <a:gd name="T6" fmla="*/ 148 w 350"/>
                    <a:gd name="T7" fmla="*/ 71 h 200"/>
                    <a:gd name="T8" fmla="*/ 148 w 350"/>
                    <a:gd name="T9" fmla="*/ 146 h 200"/>
                    <a:gd name="T10" fmla="*/ 92 w 350"/>
                    <a:gd name="T11" fmla="*/ 146 h 200"/>
                    <a:gd name="T12" fmla="*/ 92 w 350"/>
                    <a:gd name="T13" fmla="*/ 200 h 200"/>
                    <a:gd name="T14" fmla="*/ 175 w 350"/>
                    <a:gd name="T15" fmla="*/ 200 h 200"/>
                    <a:gd name="T16" fmla="*/ 202 w 350"/>
                    <a:gd name="T17" fmla="*/ 173 h 200"/>
                    <a:gd name="T18" fmla="*/ 202 w 350"/>
                    <a:gd name="T19" fmla="*/ 71 h 200"/>
                    <a:gd name="T20" fmla="*/ 307 w 350"/>
                    <a:gd name="T21" fmla="*/ 129 h 200"/>
                    <a:gd name="T22" fmla="*/ 320 w 350"/>
                    <a:gd name="T23" fmla="*/ 132 h 200"/>
                    <a:gd name="T24" fmla="*/ 343 w 350"/>
                    <a:gd name="T25" fmla="*/ 118 h 200"/>
                    <a:gd name="T26" fmla="*/ 333 w 350"/>
                    <a:gd name="T27" fmla="*/ 82 h 200"/>
                    <a:gd name="T28" fmla="*/ 188 w 350"/>
                    <a:gd name="T29" fmla="*/ 3 h 200"/>
                    <a:gd name="T30" fmla="*/ 187 w 350"/>
                    <a:gd name="T31" fmla="*/ 3 h 200"/>
                    <a:gd name="T32" fmla="*/ 186 w 350"/>
                    <a:gd name="T33" fmla="*/ 2 h 200"/>
                    <a:gd name="T34" fmla="*/ 184 w 350"/>
                    <a:gd name="T35" fmla="*/ 1 h 200"/>
                    <a:gd name="T36" fmla="*/ 183 w 350"/>
                    <a:gd name="T37" fmla="*/ 1 h 200"/>
                    <a:gd name="T38" fmla="*/ 181 w 350"/>
                    <a:gd name="T39" fmla="*/ 0 h 200"/>
                    <a:gd name="T40" fmla="*/ 179 w 350"/>
                    <a:gd name="T41" fmla="*/ 0 h 200"/>
                    <a:gd name="T42" fmla="*/ 177 w 350"/>
                    <a:gd name="T43" fmla="*/ 0 h 200"/>
                    <a:gd name="T44" fmla="*/ 176 w 350"/>
                    <a:gd name="T45" fmla="*/ 0 h 200"/>
                    <a:gd name="T46" fmla="*/ 175 w 350"/>
                    <a:gd name="T47" fmla="*/ 0 h 200"/>
                    <a:gd name="T48" fmla="*/ 174 w 350"/>
                    <a:gd name="T49" fmla="*/ 0 h 200"/>
                    <a:gd name="T50" fmla="*/ 172 w 350"/>
                    <a:gd name="T51" fmla="*/ 0 h 200"/>
                    <a:gd name="T52" fmla="*/ 171 w 350"/>
                    <a:gd name="T53" fmla="*/ 0 h 200"/>
                    <a:gd name="T54" fmla="*/ 168 w 350"/>
                    <a:gd name="T55" fmla="*/ 0 h 200"/>
                    <a:gd name="T56" fmla="*/ 167 w 350"/>
                    <a:gd name="T57" fmla="*/ 1 h 200"/>
                    <a:gd name="T58" fmla="*/ 166 w 350"/>
                    <a:gd name="T59" fmla="*/ 1 h 200"/>
                    <a:gd name="T60" fmla="*/ 164 w 350"/>
                    <a:gd name="T61" fmla="*/ 2 h 200"/>
                    <a:gd name="T62" fmla="*/ 162 w 350"/>
                    <a:gd name="T63" fmla="*/ 3 h 200"/>
                    <a:gd name="T64" fmla="*/ 162 w 350"/>
                    <a:gd name="T65" fmla="*/ 3 h 200"/>
                    <a:gd name="T66" fmla="*/ 17 w 350"/>
                    <a:gd name="T67" fmla="*/ 82 h 200"/>
                    <a:gd name="T68" fmla="*/ 7 w 350"/>
                    <a:gd name="T69" fmla="*/ 118 h 200"/>
                    <a:gd name="T70" fmla="*/ 30 w 350"/>
                    <a:gd name="T71" fmla="*/ 132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0" h="200">
                      <a:moveTo>
                        <a:pt x="30" y="132"/>
                      </a:moveTo>
                      <a:lnTo>
                        <a:pt x="30" y="132"/>
                      </a:lnTo>
                      <a:cubicBezTo>
                        <a:pt x="34" y="132"/>
                        <a:pt x="39" y="131"/>
                        <a:pt x="43" y="129"/>
                      </a:cubicBezTo>
                      <a:lnTo>
                        <a:pt x="148" y="71"/>
                      </a:lnTo>
                      <a:lnTo>
                        <a:pt x="148" y="146"/>
                      </a:lnTo>
                      <a:lnTo>
                        <a:pt x="92" y="146"/>
                      </a:lnTo>
                      <a:lnTo>
                        <a:pt x="92" y="200"/>
                      </a:lnTo>
                      <a:lnTo>
                        <a:pt x="175" y="200"/>
                      </a:lnTo>
                      <a:cubicBezTo>
                        <a:pt x="190" y="200"/>
                        <a:pt x="202" y="188"/>
                        <a:pt x="202" y="173"/>
                      </a:cubicBezTo>
                      <a:lnTo>
                        <a:pt x="202" y="71"/>
                      </a:lnTo>
                      <a:lnTo>
                        <a:pt x="307" y="129"/>
                      </a:lnTo>
                      <a:cubicBezTo>
                        <a:pt x="311" y="131"/>
                        <a:pt x="315" y="132"/>
                        <a:pt x="320" y="132"/>
                      </a:cubicBezTo>
                      <a:cubicBezTo>
                        <a:pt x="329" y="132"/>
                        <a:pt x="338" y="127"/>
                        <a:pt x="343" y="118"/>
                      </a:cubicBezTo>
                      <a:cubicBezTo>
                        <a:pt x="350" y="105"/>
                        <a:pt x="346" y="89"/>
                        <a:pt x="333" y="82"/>
                      </a:cubicBezTo>
                      <a:lnTo>
                        <a:pt x="188" y="3"/>
                      </a:lnTo>
                      <a:cubicBezTo>
                        <a:pt x="188" y="3"/>
                        <a:pt x="188" y="3"/>
                        <a:pt x="187" y="3"/>
                      </a:cubicBezTo>
                      <a:cubicBezTo>
                        <a:pt x="187" y="3"/>
                        <a:pt x="187" y="2"/>
                        <a:pt x="186" y="2"/>
                      </a:cubicBezTo>
                      <a:cubicBezTo>
                        <a:pt x="185" y="2"/>
                        <a:pt x="185" y="2"/>
                        <a:pt x="184" y="1"/>
                      </a:cubicBezTo>
                      <a:cubicBezTo>
                        <a:pt x="183" y="1"/>
                        <a:pt x="183" y="1"/>
                        <a:pt x="183" y="1"/>
                      </a:cubicBezTo>
                      <a:cubicBezTo>
                        <a:pt x="182" y="1"/>
                        <a:pt x="182" y="1"/>
                        <a:pt x="181" y="0"/>
                      </a:cubicBezTo>
                      <a:cubicBezTo>
                        <a:pt x="181" y="0"/>
                        <a:pt x="180" y="0"/>
                        <a:pt x="179" y="0"/>
                      </a:cubicBezTo>
                      <a:cubicBezTo>
                        <a:pt x="178" y="0"/>
                        <a:pt x="178" y="0"/>
                        <a:pt x="177" y="0"/>
                      </a:cubicBezTo>
                      <a:cubicBezTo>
                        <a:pt x="177" y="0"/>
                        <a:pt x="177" y="0"/>
                        <a:pt x="176" y="0"/>
                      </a:cubicBezTo>
                      <a:cubicBezTo>
                        <a:pt x="176" y="0"/>
                        <a:pt x="175" y="0"/>
                        <a:pt x="175" y="0"/>
                      </a:cubicBezTo>
                      <a:cubicBezTo>
                        <a:pt x="175" y="0"/>
                        <a:pt x="174" y="0"/>
                        <a:pt x="174" y="0"/>
                      </a:cubicBezTo>
                      <a:cubicBezTo>
                        <a:pt x="173" y="0"/>
                        <a:pt x="173" y="0"/>
                        <a:pt x="172" y="0"/>
                      </a:cubicBezTo>
                      <a:cubicBezTo>
                        <a:pt x="172" y="0"/>
                        <a:pt x="171" y="0"/>
                        <a:pt x="171" y="0"/>
                      </a:cubicBezTo>
                      <a:cubicBezTo>
                        <a:pt x="170" y="0"/>
                        <a:pt x="169" y="0"/>
                        <a:pt x="168" y="0"/>
                      </a:cubicBezTo>
                      <a:cubicBezTo>
                        <a:pt x="168" y="1"/>
                        <a:pt x="168" y="1"/>
                        <a:pt x="167" y="1"/>
                      </a:cubicBezTo>
                      <a:cubicBezTo>
                        <a:pt x="167" y="1"/>
                        <a:pt x="166" y="1"/>
                        <a:pt x="166" y="1"/>
                      </a:cubicBezTo>
                      <a:cubicBezTo>
                        <a:pt x="165" y="2"/>
                        <a:pt x="164" y="2"/>
                        <a:pt x="164" y="2"/>
                      </a:cubicBezTo>
                      <a:cubicBezTo>
                        <a:pt x="163" y="2"/>
                        <a:pt x="163" y="3"/>
                        <a:pt x="162" y="3"/>
                      </a:cubicBezTo>
                      <a:cubicBezTo>
                        <a:pt x="162" y="3"/>
                        <a:pt x="162" y="3"/>
                        <a:pt x="162" y="3"/>
                      </a:cubicBezTo>
                      <a:lnTo>
                        <a:pt x="17" y="82"/>
                      </a:lnTo>
                      <a:cubicBezTo>
                        <a:pt x="4" y="89"/>
                        <a:pt x="0" y="105"/>
                        <a:pt x="7" y="118"/>
                      </a:cubicBezTo>
                      <a:cubicBezTo>
                        <a:pt x="11" y="127"/>
                        <a:pt x="21" y="132"/>
                        <a:pt x="30" y="13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  <p:sp>
              <p:nvSpPr>
                <p:cNvPr id="172" name="Freeform 71">
                  <a:extLst>
                    <a:ext uri="{FF2B5EF4-FFF2-40B4-BE49-F238E27FC236}">
                      <a16:creationId xmlns:a16="http://schemas.microsoft.com/office/drawing/2014/main" id="{F5ECBF0A-0883-A785-8AB5-CCEA4820E39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9150" y="1014413"/>
                  <a:ext cx="139700" cy="92075"/>
                </a:xfrm>
                <a:custGeom>
                  <a:avLst/>
                  <a:gdLst>
                    <a:gd name="T0" fmla="*/ 183 w 324"/>
                    <a:gd name="T1" fmla="*/ 167 h 217"/>
                    <a:gd name="T2" fmla="*/ 183 w 324"/>
                    <a:gd name="T3" fmla="*/ 167 h 217"/>
                    <a:gd name="T4" fmla="*/ 129 w 324"/>
                    <a:gd name="T5" fmla="*/ 137 h 217"/>
                    <a:gd name="T6" fmla="*/ 270 w 324"/>
                    <a:gd name="T7" fmla="*/ 137 h 217"/>
                    <a:gd name="T8" fmla="*/ 270 w 324"/>
                    <a:gd name="T9" fmla="*/ 176 h 217"/>
                    <a:gd name="T10" fmla="*/ 324 w 324"/>
                    <a:gd name="T11" fmla="*/ 176 h 217"/>
                    <a:gd name="T12" fmla="*/ 324 w 324"/>
                    <a:gd name="T13" fmla="*/ 110 h 217"/>
                    <a:gd name="T14" fmla="*/ 297 w 324"/>
                    <a:gd name="T15" fmla="*/ 84 h 217"/>
                    <a:gd name="T16" fmla="*/ 129 w 324"/>
                    <a:gd name="T17" fmla="*/ 84 h 217"/>
                    <a:gd name="T18" fmla="*/ 183 w 324"/>
                    <a:gd name="T19" fmla="*/ 54 h 217"/>
                    <a:gd name="T20" fmla="*/ 193 w 324"/>
                    <a:gd name="T21" fmla="*/ 18 h 217"/>
                    <a:gd name="T22" fmla="*/ 157 w 324"/>
                    <a:gd name="T23" fmla="*/ 7 h 217"/>
                    <a:gd name="T24" fmla="*/ 13 w 324"/>
                    <a:gd name="T25" fmla="*/ 87 h 217"/>
                    <a:gd name="T26" fmla="*/ 13 w 324"/>
                    <a:gd name="T27" fmla="*/ 88 h 217"/>
                    <a:gd name="T28" fmla="*/ 11 w 324"/>
                    <a:gd name="T29" fmla="*/ 89 h 217"/>
                    <a:gd name="T30" fmla="*/ 9 w 324"/>
                    <a:gd name="T31" fmla="*/ 90 h 217"/>
                    <a:gd name="T32" fmla="*/ 8 w 324"/>
                    <a:gd name="T33" fmla="*/ 91 h 217"/>
                    <a:gd name="T34" fmla="*/ 7 w 324"/>
                    <a:gd name="T35" fmla="*/ 92 h 217"/>
                    <a:gd name="T36" fmla="*/ 6 w 324"/>
                    <a:gd name="T37" fmla="*/ 93 h 217"/>
                    <a:gd name="T38" fmla="*/ 5 w 324"/>
                    <a:gd name="T39" fmla="*/ 95 h 217"/>
                    <a:gd name="T40" fmla="*/ 4 w 324"/>
                    <a:gd name="T41" fmla="*/ 96 h 217"/>
                    <a:gd name="T42" fmla="*/ 3 w 324"/>
                    <a:gd name="T43" fmla="*/ 97 h 217"/>
                    <a:gd name="T44" fmla="*/ 3 w 324"/>
                    <a:gd name="T45" fmla="*/ 98 h 217"/>
                    <a:gd name="T46" fmla="*/ 2 w 324"/>
                    <a:gd name="T47" fmla="*/ 99 h 217"/>
                    <a:gd name="T48" fmla="*/ 1 w 324"/>
                    <a:gd name="T49" fmla="*/ 101 h 217"/>
                    <a:gd name="T50" fmla="*/ 1 w 324"/>
                    <a:gd name="T51" fmla="*/ 103 h 217"/>
                    <a:gd name="T52" fmla="*/ 1 w 324"/>
                    <a:gd name="T53" fmla="*/ 104 h 217"/>
                    <a:gd name="T54" fmla="*/ 0 w 324"/>
                    <a:gd name="T55" fmla="*/ 106 h 217"/>
                    <a:gd name="T56" fmla="*/ 0 w 324"/>
                    <a:gd name="T57" fmla="*/ 108 h 217"/>
                    <a:gd name="T58" fmla="*/ 0 w 324"/>
                    <a:gd name="T59" fmla="*/ 109 h 217"/>
                    <a:gd name="T60" fmla="*/ 0 w 324"/>
                    <a:gd name="T61" fmla="*/ 110 h 217"/>
                    <a:gd name="T62" fmla="*/ 0 w 324"/>
                    <a:gd name="T63" fmla="*/ 111 h 217"/>
                    <a:gd name="T64" fmla="*/ 0 w 324"/>
                    <a:gd name="T65" fmla="*/ 113 h 217"/>
                    <a:gd name="T66" fmla="*/ 0 w 324"/>
                    <a:gd name="T67" fmla="*/ 115 h 217"/>
                    <a:gd name="T68" fmla="*/ 1 w 324"/>
                    <a:gd name="T69" fmla="*/ 117 h 217"/>
                    <a:gd name="T70" fmla="*/ 1 w 324"/>
                    <a:gd name="T71" fmla="*/ 118 h 217"/>
                    <a:gd name="T72" fmla="*/ 1 w 324"/>
                    <a:gd name="T73" fmla="*/ 119 h 217"/>
                    <a:gd name="T74" fmla="*/ 2 w 324"/>
                    <a:gd name="T75" fmla="*/ 122 h 217"/>
                    <a:gd name="T76" fmla="*/ 3 w 324"/>
                    <a:gd name="T77" fmla="*/ 123 h 217"/>
                    <a:gd name="T78" fmla="*/ 3 w 324"/>
                    <a:gd name="T79" fmla="*/ 123 h 217"/>
                    <a:gd name="T80" fmla="*/ 4 w 324"/>
                    <a:gd name="T81" fmla="*/ 124 h 217"/>
                    <a:gd name="T82" fmla="*/ 5 w 324"/>
                    <a:gd name="T83" fmla="*/ 126 h 217"/>
                    <a:gd name="T84" fmla="*/ 7 w 324"/>
                    <a:gd name="T85" fmla="*/ 128 h 217"/>
                    <a:gd name="T86" fmla="*/ 7 w 324"/>
                    <a:gd name="T87" fmla="*/ 129 h 217"/>
                    <a:gd name="T88" fmla="*/ 8 w 324"/>
                    <a:gd name="T89" fmla="*/ 129 h 217"/>
                    <a:gd name="T90" fmla="*/ 8 w 324"/>
                    <a:gd name="T91" fmla="*/ 130 h 217"/>
                    <a:gd name="T92" fmla="*/ 10 w 324"/>
                    <a:gd name="T93" fmla="*/ 131 h 217"/>
                    <a:gd name="T94" fmla="*/ 12 w 324"/>
                    <a:gd name="T95" fmla="*/ 133 h 217"/>
                    <a:gd name="T96" fmla="*/ 13 w 324"/>
                    <a:gd name="T97" fmla="*/ 134 h 217"/>
                    <a:gd name="T98" fmla="*/ 13 w 324"/>
                    <a:gd name="T99" fmla="*/ 134 h 217"/>
                    <a:gd name="T100" fmla="*/ 157 w 324"/>
                    <a:gd name="T101" fmla="*/ 213 h 217"/>
                    <a:gd name="T102" fmla="*/ 170 w 324"/>
                    <a:gd name="T103" fmla="*/ 217 h 217"/>
                    <a:gd name="T104" fmla="*/ 193 w 324"/>
                    <a:gd name="T105" fmla="*/ 203 h 217"/>
                    <a:gd name="T106" fmla="*/ 183 w 324"/>
                    <a:gd name="T107" fmla="*/ 16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4" h="217">
                      <a:moveTo>
                        <a:pt x="183" y="167"/>
                      </a:moveTo>
                      <a:lnTo>
                        <a:pt x="183" y="167"/>
                      </a:lnTo>
                      <a:lnTo>
                        <a:pt x="129" y="137"/>
                      </a:lnTo>
                      <a:lnTo>
                        <a:pt x="270" y="137"/>
                      </a:lnTo>
                      <a:lnTo>
                        <a:pt x="270" y="176"/>
                      </a:lnTo>
                      <a:lnTo>
                        <a:pt x="324" y="176"/>
                      </a:lnTo>
                      <a:lnTo>
                        <a:pt x="324" y="110"/>
                      </a:lnTo>
                      <a:cubicBezTo>
                        <a:pt x="324" y="96"/>
                        <a:pt x="312" y="84"/>
                        <a:pt x="297" y="84"/>
                      </a:cubicBezTo>
                      <a:lnTo>
                        <a:pt x="129" y="84"/>
                      </a:lnTo>
                      <a:lnTo>
                        <a:pt x="183" y="54"/>
                      </a:lnTo>
                      <a:cubicBezTo>
                        <a:pt x="196" y="47"/>
                        <a:pt x="200" y="30"/>
                        <a:pt x="193" y="18"/>
                      </a:cubicBezTo>
                      <a:cubicBezTo>
                        <a:pt x="186" y="5"/>
                        <a:pt x="170" y="0"/>
                        <a:pt x="157" y="7"/>
                      </a:cubicBezTo>
                      <a:lnTo>
                        <a:pt x="13" y="87"/>
                      </a:lnTo>
                      <a:cubicBezTo>
                        <a:pt x="13" y="87"/>
                        <a:pt x="13" y="87"/>
                        <a:pt x="13" y="88"/>
                      </a:cubicBezTo>
                      <a:cubicBezTo>
                        <a:pt x="12" y="88"/>
                        <a:pt x="11" y="88"/>
                        <a:pt x="11" y="89"/>
                      </a:cubicBezTo>
                      <a:cubicBezTo>
                        <a:pt x="10" y="89"/>
                        <a:pt x="10" y="89"/>
                        <a:pt x="9" y="90"/>
                      </a:cubicBezTo>
                      <a:cubicBezTo>
                        <a:pt x="9" y="90"/>
                        <a:pt x="9" y="91"/>
                        <a:pt x="8" y="91"/>
                      </a:cubicBezTo>
                      <a:cubicBezTo>
                        <a:pt x="8" y="91"/>
                        <a:pt x="7" y="92"/>
                        <a:pt x="7" y="92"/>
                      </a:cubicBezTo>
                      <a:cubicBezTo>
                        <a:pt x="7" y="93"/>
                        <a:pt x="6" y="93"/>
                        <a:pt x="6" y="93"/>
                      </a:cubicBezTo>
                      <a:cubicBezTo>
                        <a:pt x="5" y="94"/>
                        <a:pt x="5" y="94"/>
                        <a:pt x="5" y="95"/>
                      </a:cubicBezTo>
                      <a:cubicBezTo>
                        <a:pt x="4" y="95"/>
                        <a:pt x="4" y="96"/>
                        <a:pt x="4" y="96"/>
                      </a:cubicBezTo>
                      <a:cubicBezTo>
                        <a:pt x="4" y="97"/>
                        <a:pt x="3" y="97"/>
                        <a:pt x="3" y="97"/>
                      </a:cubicBezTo>
                      <a:cubicBezTo>
                        <a:pt x="3" y="98"/>
                        <a:pt x="3" y="98"/>
                        <a:pt x="3" y="98"/>
                      </a:cubicBezTo>
                      <a:cubicBezTo>
                        <a:pt x="3" y="98"/>
                        <a:pt x="2" y="99"/>
                        <a:pt x="2" y="99"/>
                      </a:cubicBezTo>
                      <a:cubicBezTo>
                        <a:pt x="2" y="100"/>
                        <a:pt x="2" y="101"/>
                        <a:pt x="1" y="101"/>
                      </a:cubicBezTo>
                      <a:cubicBezTo>
                        <a:pt x="1" y="102"/>
                        <a:pt x="1" y="102"/>
                        <a:pt x="1" y="103"/>
                      </a:cubicBezTo>
                      <a:cubicBezTo>
                        <a:pt x="1" y="103"/>
                        <a:pt x="1" y="104"/>
                        <a:pt x="1" y="104"/>
                      </a:cubicBezTo>
                      <a:cubicBezTo>
                        <a:pt x="0" y="105"/>
                        <a:pt x="0" y="105"/>
                        <a:pt x="0" y="106"/>
                      </a:cubicBezTo>
                      <a:cubicBezTo>
                        <a:pt x="0" y="107"/>
                        <a:pt x="0" y="107"/>
                        <a:pt x="0" y="108"/>
                      </a:cubicBezTo>
                      <a:cubicBezTo>
                        <a:pt x="0" y="108"/>
                        <a:pt x="0" y="109"/>
                        <a:pt x="0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0" y="112"/>
                        <a:pt x="0" y="112"/>
                        <a:pt x="0" y="113"/>
                      </a:cubicBezTo>
                      <a:cubicBezTo>
                        <a:pt x="0" y="113"/>
                        <a:pt x="0" y="114"/>
                        <a:pt x="0" y="115"/>
                      </a:cubicBezTo>
                      <a:cubicBezTo>
                        <a:pt x="0" y="115"/>
                        <a:pt x="0" y="116"/>
                        <a:pt x="1" y="117"/>
                      </a:cubicBezTo>
                      <a:cubicBezTo>
                        <a:pt x="1" y="117"/>
                        <a:pt x="1" y="118"/>
                        <a:pt x="1" y="118"/>
                      </a:cubicBezTo>
                      <a:cubicBezTo>
                        <a:pt x="1" y="119"/>
                        <a:pt x="1" y="119"/>
                        <a:pt x="1" y="119"/>
                      </a:cubicBezTo>
                      <a:cubicBezTo>
                        <a:pt x="2" y="120"/>
                        <a:pt x="2" y="121"/>
                        <a:pt x="2" y="122"/>
                      </a:cubicBezTo>
                      <a:cubicBezTo>
                        <a:pt x="2" y="122"/>
                        <a:pt x="3" y="122"/>
                        <a:pt x="3" y="123"/>
                      </a:cubicBezTo>
                      <a:cubicBezTo>
                        <a:pt x="3" y="123"/>
                        <a:pt x="3" y="123"/>
                        <a:pt x="3" y="123"/>
                      </a:cubicBezTo>
                      <a:cubicBezTo>
                        <a:pt x="3" y="124"/>
                        <a:pt x="3" y="124"/>
                        <a:pt x="4" y="124"/>
                      </a:cubicBezTo>
                      <a:cubicBezTo>
                        <a:pt x="4" y="125"/>
                        <a:pt x="4" y="125"/>
                        <a:pt x="5" y="126"/>
                      </a:cubicBezTo>
                      <a:cubicBezTo>
                        <a:pt x="5" y="127"/>
                        <a:pt x="6" y="127"/>
                        <a:pt x="7" y="128"/>
                      </a:cubicBezTo>
                      <a:cubicBezTo>
                        <a:pt x="7" y="128"/>
                        <a:pt x="7" y="129"/>
                        <a:pt x="7" y="129"/>
                      </a:cubicBezTo>
                      <a:cubicBezTo>
                        <a:pt x="7" y="129"/>
                        <a:pt x="7" y="129"/>
                        <a:pt x="8" y="129"/>
                      </a:cubicBezTo>
                      <a:cubicBezTo>
                        <a:pt x="8" y="129"/>
                        <a:pt x="8" y="130"/>
                        <a:pt x="8" y="130"/>
                      </a:cubicBezTo>
                      <a:cubicBezTo>
                        <a:pt x="9" y="130"/>
                        <a:pt x="10" y="131"/>
                        <a:pt x="10" y="131"/>
                      </a:cubicBezTo>
                      <a:cubicBezTo>
                        <a:pt x="11" y="132"/>
                        <a:pt x="12" y="133"/>
                        <a:pt x="12" y="133"/>
                      </a:cubicBezTo>
                      <a:cubicBezTo>
                        <a:pt x="13" y="133"/>
                        <a:pt x="13" y="133"/>
                        <a:pt x="13" y="134"/>
                      </a:cubicBezTo>
                      <a:cubicBezTo>
                        <a:pt x="13" y="134"/>
                        <a:pt x="13" y="134"/>
                        <a:pt x="13" y="134"/>
                      </a:cubicBezTo>
                      <a:lnTo>
                        <a:pt x="157" y="213"/>
                      </a:lnTo>
                      <a:cubicBezTo>
                        <a:pt x="161" y="216"/>
                        <a:pt x="165" y="217"/>
                        <a:pt x="170" y="217"/>
                      </a:cubicBezTo>
                      <a:cubicBezTo>
                        <a:pt x="179" y="217"/>
                        <a:pt x="188" y="212"/>
                        <a:pt x="193" y="203"/>
                      </a:cubicBezTo>
                      <a:cubicBezTo>
                        <a:pt x="200" y="190"/>
                        <a:pt x="196" y="174"/>
                        <a:pt x="183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  <p:sp>
              <p:nvSpPr>
                <p:cNvPr id="199" name="Freeform 72">
                  <a:extLst>
                    <a:ext uri="{FF2B5EF4-FFF2-40B4-BE49-F238E27FC236}">
                      <a16:creationId xmlns:a16="http://schemas.microsoft.com/office/drawing/2014/main" id="{648F7F1D-C7A9-F101-3F5D-35C5696C975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1400" y="1012825"/>
                  <a:ext cx="139700" cy="93663"/>
                </a:xfrm>
                <a:custGeom>
                  <a:avLst/>
                  <a:gdLst>
                    <a:gd name="T0" fmla="*/ 324 w 324"/>
                    <a:gd name="T1" fmla="*/ 109 h 217"/>
                    <a:gd name="T2" fmla="*/ 324 w 324"/>
                    <a:gd name="T3" fmla="*/ 109 h 217"/>
                    <a:gd name="T4" fmla="*/ 324 w 324"/>
                    <a:gd name="T5" fmla="*/ 108 h 217"/>
                    <a:gd name="T6" fmla="*/ 324 w 324"/>
                    <a:gd name="T7" fmla="*/ 106 h 217"/>
                    <a:gd name="T8" fmla="*/ 323 w 324"/>
                    <a:gd name="T9" fmla="*/ 104 h 217"/>
                    <a:gd name="T10" fmla="*/ 323 w 324"/>
                    <a:gd name="T11" fmla="*/ 103 h 217"/>
                    <a:gd name="T12" fmla="*/ 322 w 324"/>
                    <a:gd name="T13" fmla="*/ 101 h 217"/>
                    <a:gd name="T14" fmla="*/ 321 w 324"/>
                    <a:gd name="T15" fmla="*/ 99 h 217"/>
                    <a:gd name="T16" fmla="*/ 321 w 324"/>
                    <a:gd name="T17" fmla="*/ 98 h 217"/>
                    <a:gd name="T18" fmla="*/ 321 w 324"/>
                    <a:gd name="T19" fmla="*/ 97 h 217"/>
                    <a:gd name="T20" fmla="*/ 320 w 324"/>
                    <a:gd name="T21" fmla="*/ 97 h 217"/>
                    <a:gd name="T22" fmla="*/ 319 w 324"/>
                    <a:gd name="T23" fmla="*/ 95 h 217"/>
                    <a:gd name="T24" fmla="*/ 318 w 324"/>
                    <a:gd name="T25" fmla="*/ 94 h 217"/>
                    <a:gd name="T26" fmla="*/ 317 w 324"/>
                    <a:gd name="T27" fmla="*/ 92 h 217"/>
                    <a:gd name="T28" fmla="*/ 315 w 324"/>
                    <a:gd name="T29" fmla="*/ 91 h 217"/>
                    <a:gd name="T30" fmla="*/ 314 w 324"/>
                    <a:gd name="T31" fmla="*/ 90 h 217"/>
                    <a:gd name="T32" fmla="*/ 313 w 324"/>
                    <a:gd name="T33" fmla="*/ 89 h 217"/>
                    <a:gd name="T34" fmla="*/ 311 w 324"/>
                    <a:gd name="T35" fmla="*/ 88 h 217"/>
                    <a:gd name="T36" fmla="*/ 310 w 324"/>
                    <a:gd name="T37" fmla="*/ 87 h 217"/>
                    <a:gd name="T38" fmla="*/ 167 w 324"/>
                    <a:gd name="T39" fmla="*/ 7 h 217"/>
                    <a:gd name="T40" fmla="*/ 130 w 324"/>
                    <a:gd name="T41" fmla="*/ 18 h 217"/>
                    <a:gd name="T42" fmla="*/ 141 w 324"/>
                    <a:gd name="T43" fmla="*/ 54 h 217"/>
                    <a:gd name="T44" fmla="*/ 194 w 324"/>
                    <a:gd name="T45" fmla="*/ 84 h 217"/>
                    <a:gd name="T46" fmla="*/ 53 w 324"/>
                    <a:gd name="T47" fmla="*/ 84 h 217"/>
                    <a:gd name="T48" fmla="*/ 53 w 324"/>
                    <a:gd name="T49" fmla="*/ 43 h 217"/>
                    <a:gd name="T50" fmla="*/ 0 w 324"/>
                    <a:gd name="T51" fmla="*/ 43 h 217"/>
                    <a:gd name="T52" fmla="*/ 0 w 324"/>
                    <a:gd name="T53" fmla="*/ 110 h 217"/>
                    <a:gd name="T54" fmla="*/ 27 w 324"/>
                    <a:gd name="T55" fmla="*/ 137 h 217"/>
                    <a:gd name="T56" fmla="*/ 194 w 324"/>
                    <a:gd name="T57" fmla="*/ 137 h 217"/>
                    <a:gd name="T58" fmla="*/ 141 w 324"/>
                    <a:gd name="T59" fmla="*/ 167 h 217"/>
                    <a:gd name="T60" fmla="*/ 130 w 324"/>
                    <a:gd name="T61" fmla="*/ 203 h 217"/>
                    <a:gd name="T62" fmla="*/ 154 w 324"/>
                    <a:gd name="T63" fmla="*/ 217 h 217"/>
                    <a:gd name="T64" fmla="*/ 167 w 324"/>
                    <a:gd name="T65" fmla="*/ 214 h 217"/>
                    <a:gd name="T66" fmla="*/ 310 w 324"/>
                    <a:gd name="T67" fmla="*/ 134 h 217"/>
                    <a:gd name="T68" fmla="*/ 310 w 324"/>
                    <a:gd name="T69" fmla="*/ 134 h 217"/>
                    <a:gd name="T70" fmla="*/ 311 w 324"/>
                    <a:gd name="T71" fmla="*/ 133 h 217"/>
                    <a:gd name="T72" fmla="*/ 313 w 324"/>
                    <a:gd name="T73" fmla="*/ 132 h 217"/>
                    <a:gd name="T74" fmla="*/ 315 w 324"/>
                    <a:gd name="T75" fmla="*/ 130 h 217"/>
                    <a:gd name="T76" fmla="*/ 316 w 324"/>
                    <a:gd name="T77" fmla="*/ 129 h 217"/>
                    <a:gd name="T78" fmla="*/ 316 w 324"/>
                    <a:gd name="T79" fmla="*/ 129 h 217"/>
                    <a:gd name="T80" fmla="*/ 317 w 324"/>
                    <a:gd name="T81" fmla="*/ 128 h 217"/>
                    <a:gd name="T82" fmla="*/ 319 w 324"/>
                    <a:gd name="T83" fmla="*/ 126 h 217"/>
                    <a:gd name="T84" fmla="*/ 320 w 324"/>
                    <a:gd name="T85" fmla="*/ 124 h 217"/>
                    <a:gd name="T86" fmla="*/ 321 w 324"/>
                    <a:gd name="T87" fmla="*/ 123 h 217"/>
                    <a:gd name="T88" fmla="*/ 321 w 324"/>
                    <a:gd name="T89" fmla="*/ 123 h 217"/>
                    <a:gd name="T90" fmla="*/ 321 w 324"/>
                    <a:gd name="T91" fmla="*/ 122 h 217"/>
                    <a:gd name="T92" fmla="*/ 322 w 324"/>
                    <a:gd name="T93" fmla="*/ 120 h 217"/>
                    <a:gd name="T94" fmla="*/ 323 w 324"/>
                    <a:gd name="T95" fmla="*/ 118 h 217"/>
                    <a:gd name="T96" fmla="*/ 323 w 324"/>
                    <a:gd name="T97" fmla="*/ 117 h 217"/>
                    <a:gd name="T98" fmla="*/ 324 w 324"/>
                    <a:gd name="T99" fmla="*/ 115 h 217"/>
                    <a:gd name="T100" fmla="*/ 324 w 324"/>
                    <a:gd name="T101" fmla="*/ 113 h 217"/>
                    <a:gd name="T102" fmla="*/ 324 w 324"/>
                    <a:gd name="T103" fmla="*/ 111 h 217"/>
                    <a:gd name="T104" fmla="*/ 324 w 324"/>
                    <a:gd name="T105" fmla="*/ 110 h 217"/>
                    <a:gd name="T106" fmla="*/ 324 w 324"/>
                    <a:gd name="T107" fmla="*/ 109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4" h="217">
                      <a:moveTo>
                        <a:pt x="324" y="109"/>
                      </a:moveTo>
                      <a:lnTo>
                        <a:pt x="324" y="109"/>
                      </a:lnTo>
                      <a:cubicBezTo>
                        <a:pt x="324" y="109"/>
                        <a:pt x="324" y="108"/>
                        <a:pt x="324" y="108"/>
                      </a:cubicBezTo>
                      <a:cubicBezTo>
                        <a:pt x="324" y="107"/>
                        <a:pt x="324" y="107"/>
                        <a:pt x="324" y="106"/>
                      </a:cubicBezTo>
                      <a:cubicBezTo>
                        <a:pt x="323" y="106"/>
                        <a:pt x="323" y="105"/>
                        <a:pt x="323" y="104"/>
                      </a:cubicBezTo>
                      <a:cubicBezTo>
                        <a:pt x="323" y="104"/>
                        <a:pt x="323" y="103"/>
                        <a:pt x="323" y="103"/>
                      </a:cubicBezTo>
                      <a:cubicBezTo>
                        <a:pt x="323" y="102"/>
                        <a:pt x="322" y="102"/>
                        <a:pt x="322" y="101"/>
                      </a:cubicBezTo>
                      <a:cubicBezTo>
                        <a:pt x="322" y="101"/>
                        <a:pt x="322" y="100"/>
                        <a:pt x="321" y="99"/>
                      </a:cubicBezTo>
                      <a:cubicBezTo>
                        <a:pt x="321" y="99"/>
                        <a:pt x="321" y="98"/>
                        <a:pt x="321" y="98"/>
                      </a:cubicBezTo>
                      <a:cubicBezTo>
                        <a:pt x="321" y="98"/>
                        <a:pt x="321" y="98"/>
                        <a:pt x="321" y="97"/>
                      </a:cubicBezTo>
                      <a:cubicBezTo>
                        <a:pt x="320" y="97"/>
                        <a:pt x="320" y="97"/>
                        <a:pt x="320" y="97"/>
                      </a:cubicBezTo>
                      <a:cubicBezTo>
                        <a:pt x="320" y="96"/>
                        <a:pt x="319" y="95"/>
                        <a:pt x="319" y="95"/>
                      </a:cubicBezTo>
                      <a:cubicBezTo>
                        <a:pt x="319" y="94"/>
                        <a:pt x="318" y="94"/>
                        <a:pt x="318" y="94"/>
                      </a:cubicBezTo>
                      <a:cubicBezTo>
                        <a:pt x="317" y="93"/>
                        <a:pt x="317" y="93"/>
                        <a:pt x="317" y="92"/>
                      </a:cubicBezTo>
                      <a:cubicBezTo>
                        <a:pt x="316" y="92"/>
                        <a:pt x="316" y="91"/>
                        <a:pt x="315" y="91"/>
                      </a:cubicBezTo>
                      <a:cubicBezTo>
                        <a:pt x="315" y="91"/>
                        <a:pt x="315" y="90"/>
                        <a:pt x="314" y="90"/>
                      </a:cubicBezTo>
                      <a:cubicBezTo>
                        <a:pt x="314" y="90"/>
                        <a:pt x="313" y="89"/>
                        <a:pt x="313" y="89"/>
                      </a:cubicBezTo>
                      <a:cubicBezTo>
                        <a:pt x="312" y="89"/>
                        <a:pt x="312" y="88"/>
                        <a:pt x="311" y="88"/>
                      </a:cubicBezTo>
                      <a:cubicBezTo>
                        <a:pt x="311" y="88"/>
                        <a:pt x="311" y="87"/>
                        <a:pt x="310" y="87"/>
                      </a:cubicBezTo>
                      <a:lnTo>
                        <a:pt x="167" y="7"/>
                      </a:lnTo>
                      <a:cubicBezTo>
                        <a:pt x="154" y="0"/>
                        <a:pt x="138" y="5"/>
                        <a:pt x="130" y="18"/>
                      </a:cubicBezTo>
                      <a:cubicBezTo>
                        <a:pt x="123" y="31"/>
                        <a:pt x="128" y="47"/>
                        <a:pt x="141" y="54"/>
                      </a:cubicBezTo>
                      <a:lnTo>
                        <a:pt x="194" y="84"/>
                      </a:lnTo>
                      <a:lnTo>
                        <a:pt x="53" y="84"/>
                      </a:lnTo>
                      <a:lnTo>
                        <a:pt x="53" y="43"/>
                      </a:lnTo>
                      <a:lnTo>
                        <a:pt x="0" y="43"/>
                      </a:lnTo>
                      <a:lnTo>
                        <a:pt x="0" y="110"/>
                      </a:lnTo>
                      <a:cubicBezTo>
                        <a:pt x="0" y="125"/>
                        <a:pt x="12" y="137"/>
                        <a:pt x="27" y="137"/>
                      </a:cubicBezTo>
                      <a:lnTo>
                        <a:pt x="194" y="137"/>
                      </a:lnTo>
                      <a:lnTo>
                        <a:pt x="141" y="167"/>
                      </a:lnTo>
                      <a:cubicBezTo>
                        <a:pt x="128" y="174"/>
                        <a:pt x="123" y="190"/>
                        <a:pt x="130" y="203"/>
                      </a:cubicBezTo>
                      <a:cubicBezTo>
                        <a:pt x="135" y="212"/>
                        <a:pt x="144" y="217"/>
                        <a:pt x="154" y="217"/>
                      </a:cubicBezTo>
                      <a:cubicBezTo>
                        <a:pt x="158" y="217"/>
                        <a:pt x="163" y="216"/>
                        <a:pt x="167" y="214"/>
                      </a:cubicBezTo>
                      <a:lnTo>
                        <a:pt x="310" y="134"/>
                      </a:lnTo>
                      <a:cubicBezTo>
                        <a:pt x="310" y="134"/>
                        <a:pt x="310" y="134"/>
                        <a:pt x="310" y="134"/>
                      </a:cubicBezTo>
                      <a:cubicBezTo>
                        <a:pt x="311" y="133"/>
                        <a:pt x="311" y="133"/>
                        <a:pt x="311" y="133"/>
                      </a:cubicBezTo>
                      <a:cubicBezTo>
                        <a:pt x="312" y="133"/>
                        <a:pt x="313" y="132"/>
                        <a:pt x="313" y="132"/>
                      </a:cubicBezTo>
                      <a:cubicBezTo>
                        <a:pt x="314" y="131"/>
                        <a:pt x="315" y="130"/>
                        <a:pt x="315" y="130"/>
                      </a:cubicBezTo>
                      <a:cubicBezTo>
                        <a:pt x="316" y="130"/>
                        <a:pt x="316" y="130"/>
                        <a:pt x="316" y="129"/>
                      </a:cubicBezTo>
                      <a:cubicBezTo>
                        <a:pt x="316" y="129"/>
                        <a:pt x="316" y="129"/>
                        <a:pt x="316" y="129"/>
                      </a:cubicBezTo>
                      <a:cubicBezTo>
                        <a:pt x="317" y="129"/>
                        <a:pt x="317" y="128"/>
                        <a:pt x="317" y="128"/>
                      </a:cubicBezTo>
                      <a:cubicBezTo>
                        <a:pt x="318" y="127"/>
                        <a:pt x="318" y="127"/>
                        <a:pt x="319" y="126"/>
                      </a:cubicBezTo>
                      <a:cubicBezTo>
                        <a:pt x="319" y="125"/>
                        <a:pt x="320" y="125"/>
                        <a:pt x="320" y="124"/>
                      </a:cubicBezTo>
                      <a:cubicBezTo>
                        <a:pt x="320" y="124"/>
                        <a:pt x="320" y="124"/>
                        <a:pt x="321" y="123"/>
                      </a:cubicBezTo>
                      <a:cubicBezTo>
                        <a:pt x="321" y="123"/>
                        <a:pt x="321" y="123"/>
                        <a:pt x="321" y="123"/>
                      </a:cubicBezTo>
                      <a:cubicBezTo>
                        <a:pt x="321" y="123"/>
                        <a:pt x="321" y="122"/>
                        <a:pt x="321" y="122"/>
                      </a:cubicBezTo>
                      <a:cubicBezTo>
                        <a:pt x="322" y="121"/>
                        <a:pt x="322" y="120"/>
                        <a:pt x="322" y="120"/>
                      </a:cubicBezTo>
                      <a:cubicBezTo>
                        <a:pt x="322" y="119"/>
                        <a:pt x="323" y="119"/>
                        <a:pt x="323" y="118"/>
                      </a:cubicBezTo>
                      <a:cubicBezTo>
                        <a:pt x="323" y="118"/>
                        <a:pt x="323" y="117"/>
                        <a:pt x="323" y="117"/>
                      </a:cubicBezTo>
                      <a:cubicBezTo>
                        <a:pt x="323" y="116"/>
                        <a:pt x="323" y="115"/>
                        <a:pt x="324" y="115"/>
                      </a:cubicBezTo>
                      <a:cubicBezTo>
                        <a:pt x="324" y="114"/>
                        <a:pt x="324" y="114"/>
                        <a:pt x="324" y="113"/>
                      </a:cubicBezTo>
                      <a:cubicBezTo>
                        <a:pt x="324" y="112"/>
                        <a:pt x="324" y="112"/>
                        <a:pt x="324" y="111"/>
                      </a:cubicBezTo>
                      <a:cubicBezTo>
                        <a:pt x="324" y="111"/>
                        <a:pt x="324" y="111"/>
                        <a:pt x="324" y="110"/>
                      </a:cubicBezTo>
                      <a:cubicBezTo>
                        <a:pt x="324" y="110"/>
                        <a:pt x="324" y="110"/>
                        <a:pt x="324" y="10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  <p:sp>
              <p:nvSpPr>
                <p:cNvPr id="200" name="Freeform 73">
                  <a:extLst>
                    <a:ext uri="{FF2B5EF4-FFF2-40B4-BE49-F238E27FC236}">
                      <a16:creationId xmlns:a16="http://schemas.microsoft.com/office/drawing/2014/main" id="{0DB46A84-4708-7D34-78C1-D37DC59659AB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11838" y="914400"/>
                  <a:ext cx="536574" cy="420688"/>
                </a:xfrm>
                <a:custGeom>
                  <a:avLst/>
                  <a:gdLst>
                    <a:gd name="T0" fmla="*/ 620 w 1240"/>
                    <a:gd name="T1" fmla="*/ 622 h 977"/>
                    <a:gd name="T2" fmla="*/ 620 w 1240"/>
                    <a:gd name="T3" fmla="*/ 622 h 977"/>
                    <a:gd name="T4" fmla="*/ 66 w 1240"/>
                    <a:gd name="T5" fmla="*/ 344 h 977"/>
                    <a:gd name="T6" fmla="*/ 620 w 1240"/>
                    <a:gd name="T7" fmla="*/ 65 h 977"/>
                    <a:gd name="T8" fmla="*/ 1173 w 1240"/>
                    <a:gd name="T9" fmla="*/ 344 h 977"/>
                    <a:gd name="T10" fmla="*/ 620 w 1240"/>
                    <a:gd name="T11" fmla="*/ 622 h 977"/>
                    <a:gd name="T12" fmla="*/ 1240 w 1240"/>
                    <a:gd name="T13" fmla="*/ 594 h 977"/>
                    <a:gd name="T14" fmla="*/ 1240 w 1240"/>
                    <a:gd name="T15" fmla="*/ 594 h 977"/>
                    <a:gd name="T16" fmla="*/ 1240 w 1240"/>
                    <a:gd name="T17" fmla="*/ 364 h 977"/>
                    <a:gd name="T18" fmla="*/ 1240 w 1240"/>
                    <a:gd name="T19" fmla="*/ 358 h 977"/>
                    <a:gd name="T20" fmla="*/ 1240 w 1240"/>
                    <a:gd name="T21" fmla="*/ 344 h 977"/>
                    <a:gd name="T22" fmla="*/ 620 w 1240"/>
                    <a:gd name="T23" fmla="*/ 0 h 977"/>
                    <a:gd name="T24" fmla="*/ 0 w 1240"/>
                    <a:gd name="T25" fmla="*/ 344 h 977"/>
                    <a:gd name="T26" fmla="*/ 0 w 1240"/>
                    <a:gd name="T27" fmla="*/ 358 h 977"/>
                    <a:gd name="T28" fmla="*/ 0 w 1240"/>
                    <a:gd name="T29" fmla="*/ 364 h 977"/>
                    <a:gd name="T30" fmla="*/ 0 w 1240"/>
                    <a:gd name="T31" fmla="*/ 594 h 977"/>
                    <a:gd name="T32" fmla="*/ 442 w 1240"/>
                    <a:gd name="T33" fmla="*/ 925 h 977"/>
                    <a:gd name="T34" fmla="*/ 509 w 1240"/>
                    <a:gd name="T35" fmla="*/ 977 h 977"/>
                    <a:gd name="T36" fmla="*/ 579 w 1240"/>
                    <a:gd name="T37" fmla="*/ 908 h 977"/>
                    <a:gd name="T38" fmla="*/ 509 w 1240"/>
                    <a:gd name="T39" fmla="*/ 839 h 977"/>
                    <a:gd name="T40" fmla="*/ 459 w 1240"/>
                    <a:gd name="T41" fmla="*/ 860 h 977"/>
                    <a:gd name="T42" fmla="*/ 66 w 1240"/>
                    <a:gd name="T43" fmla="*/ 594 h 977"/>
                    <a:gd name="T44" fmla="*/ 66 w 1240"/>
                    <a:gd name="T45" fmla="*/ 502 h 977"/>
                    <a:gd name="T46" fmla="*/ 620 w 1240"/>
                    <a:gd name="T47" fmla="*/ 689 h 977"/>
                    <a:gd name="T48" fmla="*/ 1173 w 1240"/>
                    <a:gd name="T49" fmla="*/ 502 h 977"/>
                    <a:gd name="T50" fmla="*/ 1173 w 1240"/>
                    <a:gd name="T51" fmla="*/ 594 h 977"/>
                    <a:gd name="T52" fmla="*/ 773 w 1240"/>
                    <a:gd name="T53" fmla="*/ 861 h 977"/>
                    <a:gd name="T54" fmla="*/ 722 w 1240"/>
                    <a:gd name="T55" fmla="*/ 839 h 977"/>
                    <a:gd name="T56" fmla="*/ 653 w 1240"/>
                    <a:gd name="T57" fmla="*/ 908 h 977"/>
                    <a:gd name="T58" fmla="*/ 722 w 1240"/>
                    <a:gd name="T59" fmla="*/ 977 h 977"/>
                    <a:gd name="T60" fmla="*/ 789 w 1240"/>
                    <a:gd name="T61" fmla="*/ 926 h 977"/>
                    <a:gd name="T62" fmla="*/ 1240 w 1240"/>
                    <a:gd name="T63" fmla="*/ 594 h 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240" h="977">
                      <a:moveTo>
                        <a:pt x="620" y="622"/>
                      </a:moveTo>
                      <a:lnTo>
                        <a:pt x="620" y="622"/>
                      </a:lnTo>
                      <a:cubicBezTo>
                        <a:pt x="320" y="622"/>
                        <a:pt x="66" y="495"/>
                        <a:pt x="66" y="344"/>
                      </a:cubicBezTo>
                      <a:cubicBezTo>
                        <a:pt x="66" y="193"/>
                        <a:pt x="320" y="65"/>
                        <a:pt x="620" y="65"/>
                      </a:cubicBezTo>
                      <a:cubicBezTo>
                        <a:pt x="920" y="65"/>
                        <a:pt x="1173" y="193"/>
                        <a:pt x="1173" y="344"/>
                      </a:cubicBezTo>
                      <a:cubicBezTo>
                        <a:pt x="1173" y="495"/>
                        <a:pt x="920" y="622"/>
                        <a:pt x="620" y="622"/>
                      </a:cubicBezTo>
                      <a:close/>
                      <a:moveTo>
                        <a:pt x="1240" y="594"/>
                      </a:moveTo>
                      <a:lnTo>
                        <a:pt x="1240" y="594"/>
                      </a:lnTo>
                      <a:lnTo>
                        <a:pt x="1240" y="364"/>
                      </a:lnTo>
                      <a:cubicBezTo>
                        <a:pt x="1240" y="362"/>
                        <a:pt x="1240" y="360"/>
                        <a:pt x="1240" y="358"/>
                      </a:cubicBezTo>
                      <a:cubicBezTo>
                        <a:pt x="1240" y="353"/>
                        <a:pt x="1240" y="348"/>
                        <a:pt x="1240" y="344"/>
                      </a:cubicBezTo>
                      <a:cubicBezTo>
                        <a:pt x="1240" y="150"/>
                        <a:pt x="968" y="0"/>
                        <a:pt x="620" y="0"/>
                      </a:cubicBezTo>
                      <a:cubicBezTo>
                        <a:pt x="272" y="0"/>
                        <a:pt x="0" y="150"/>
                        <a:pt x="0" y="344"/>
                      </a:cubicBezTo>
                      <a:cubicBezTo>
                        <a:pt x="0" y="348"/>
                        <a:pt x="0" y="353"/>
                        <a:pt x="0" y="358"/>
                      </a:cubicBezTo>
                      <a:cubicBezTo>
                        <a:pt x="0" y="360"/>
                        <a:pt x="0" y="362"/>
                        <a:pt x="0" y="364"/>
                      </a:cubicBezTo>
                      <a:lnTo>
                        <a:pt x="0" y="594"/>
                      </a:lnTo>
                      <a:cubicBezTo>
                        <a:pt x="0" y="749"/>
                        <a:pt x="182" y="882"/>
                        <a:pt x="442" y="925"/>
                      </a:cubicBezTo>
                      <a:cubicBezTo>
                        <a:pt x="450" y="955"/>
                        <a:pt x="477" y="977"/>
                        <a:pt x="509" y="977"/>
                      </a:cubicBezTo>
                      <a:cubicBezTo>
                        <a:pt x="548" y="977"/>
                        <a:pt x="579" y="946"/>
                        <a:pt x="579" y="908"/>
                      </a:cubicBezTo>
                      <a:cubicBezTo>
                        <a:pt x="579" y="870"/>
                        <a:pt x="548" y="839"/>
                        <a:pt x="509" y="839"/>
                      </a:cubicBezTo>
                      <a:cubicBezTo>
                        <a:pt x="490" y="839"/>
                        <a:pt x="472" y="847"/>
                        <a:pt x="459" y="860"/>
                      </a:cubicBezTo>
                      <a:cubicBezTo>
                        <a:pt x="231" y="824"/>
                        <a:pt x="66" y="715"/>
                        <a:pt x="66" y="594"/>
                      </a:cubicBezTo>
                      <a:lnTo>
                        <a:pt x="66" y="502"/>
                      </a:lnTo>
                      <a:cubicBezTo>
                        <a:pt x="168" y="613"/>
                        <a:pt x="375" y="689"/>
                        <a:pt x="620" y="689"/>
                      </a:cubicBezTo>
                      <a:cubicBezTo>
                        <a:pt x="865" y="689"/>
                        <a:pt x="1072" y="613"/>
                        <a:pt x="1173" y="502"/>
                      </a:cubicBezTo>
                      <a:lnTo>
                        <a:pt x="1173" y="594"/>
                      </a:lnTo>
                      <a:cubicBezTo>
                        <a:pt x="1173" y="717"/>
                        <a:pt x="1005" y="827"/>
                        <a:pt x="773" y="861"/>
                      </a:cubicBezTo>
                      <a:cubicBezTo>
                        <a:pt x="761" y="847"/>
                        <a:pt x="743" y="839"/>
                        <a:pt x="722" y="839"/>
                      </a:cubicBezTo>
                      <a:cubicBezTo>
                        <a:pt x="684" y="839"/>
                        <a:pt x="653" y="870"/>
                        <a:pt x="653" y="908"/>
                      </a:cubicBezTo>
                      <a:cubicBezTo>
                        <a:pt x="653" y="946"/>
                        <a:pt x="684" y="977"/>
                        <a:pt x="722" y="977"/>
                      </a:cubicBezTo>
                      <a:cubicBezTo>
                        <a:pt x="754" y="977"/>
                        <a:pt x="781" y="956"/>
                        <a:pt x="789" y="926"/>
                      </a:cubicBezTo>
                      <a:cubicBezTo>
                        <a:pt x="1054" y="885"/>
                        <a:pt x="1240" y="751"/>
                        <a:pt x="1240" y="594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</p:grpSp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C8F5B405-1F45-E3DE-BAF2-2F2B4CD76CD0}"/>
                  </a:ext>
                </a:extLst>
              </p:cNvPr>
              <p:cNvSpPr txBox="1"/>
              <p:nvPr/>
            </p:nvSpPr>
            <p:spPr>
              <a:xfrm>
                <a:off x="9546913" y="1400423"/>
                <a:ext cx="822905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路由器</a:t>
                </a:r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cxnSp>
            <p:nvCxnSpPr>
              <p:cNvPr id="167" name="直接连接符 166">
                <a:extLst>
                  <a:ext uri="{FF2B5EF4-FFF2-40B4-BE49-F238E27FC236}">
                    <a16:creationId xmlns:a16="http://schemas.microsoft.com/office/drawing/2014/main" id="{901A7B58-6960-6042-43C4-AE6454A1D9D3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163722" y="3152230"/>
                <a:ext cx="124057" cy="6341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8" name="直接连接符 167">
                <a:extLst>
                  <a:ext uri="{FF2B5EF4-FFF2-40B4-BE49-F238E27FC236}">
                    <a16:creationId xmlns:a16="http://schemas.microsoft.com/office/drawing/2014/main" id="{2404DD34-F3F0-2F3E-6244-BA7915AD9639}"/>
                  </a:ext>
                </a:extLst>
              </p:cNvPr>
              <p:cNvCxnSpPr>
                <a:cxnSpLocks/>
                <a:endCxn id="200" idx="26"/>
              </p:cNvCxnSpPr>
              <p:nvPr/>
            </p:nvCxnSpPr>
            <p:spPr bwMode="auto">
              <a:xfrm flipH="1" flipV="1">
                <a:off x="9996235" y="2032781"/>
                <a:ext cx="323879" cy="88680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EF073A7C-069E-B9A7-EE31-C2AB04EC7A37}"/>
                  </a:ext>
                </a:extLst>
              </p:cNvPr>
              <p:cNvCxnSpPr/>
              <p:nvPr/>
            </p:nvCxnSpPr>
            <p:spPr bwMode="auto">
              <a:xfrm>
                <a:off x="10507515" y="3158593"/>
                <a:ext cx="142469" cy="7395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5" name="组合 327">
              <a:extLst>
                <a:ext uri="{FF2B5EF4-FFF2-40B4-BE49-F238E27FC236}">
                  <a16:creationId xmlns:a16="http://schemas.microsoft.com/office/drawing/2014/main" id="{2C5DF8C0-B99E-4F93-660A-43986CE2A0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8629" y="2881549"/>
              <a:ext cx="185285" cy="409389"/>
              <a:chOff x="727075" y="3775076"/>
              <a:chExt cx="406400" cy="754063"/>
            </a:xfrm>
          </p:grpSpPr>
          <p:sp>
            <p:nvSpPr>
              <p:cNvPr id="103" name="Freeform 95">
                <a:extLst>
                  <a:ext uri="{FF2B5EF4-FFF2-40B4-BE49-F238E27FC236}">
                    <a16:creationId xmlns:a16="http://schemas.microsoft.com/office/drawing/2014/main" id="{8BA823A0-EF36-E2E7-7473-051849E8EC5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4" name="Freeform 96">
                <a:extLst>
                  <a:ext uri="{FF2B5EF4-FFF2-40B4-BE49-F238E27FC236}">
                    <a16:creationId xmlns:a16="http://schemas.microsoft.com/office/drawing/2014/main" id="{C62ABE73-D89C-9D8C-F34A-D7FEB7EC778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5" name="Freeform 97">
                <a:extLst>
                  <a:ext uri="{FF2B5EF4-FFF2-40B4-BE49-F238E27FC236}">
                    <a16:creationId xmlns:a16="http://schemas.microsoft.com/office/drawing/2014/main" id="{AFA5D375-C7C1-E4F6-C6E9-21FE96A0CBF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6" name="Freeform 98">
                <a:extLst>
                  <a:ext uri="{FF2B5EF4-FFF2-40B4-BE49-F238E27FC236}">
                    <a16:creationId xmlns:a16="http://schemas.microsoft.com/office/drawing/2014/main" id="{CE696506-7CA9-F079-B12D-37F6C3F304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7" name="Freeform 99">
                <a:extLst>
                  <a:ext uri="{FF2B5EF4-FFF2-40B4-BE49-F238E27FC236}">
                    <a16:creationId xmlns:a16="http://schemas.microsoft.com/office/drawing/2014/main" id="{23C12E2B-699F-01B5-FA32-7A461DB50B8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8" name="Freeform 100">
                <a:extLst>
                  <a:ext uri="{FF2B5EF4-FFF2-40B4-BE49-F238E27FC236}">
                    <a16:creationId xmlns:a16="http://schemas.microsoft.com/office/drawing/2014/main" id="{C5C63533-A047-2BA8-CFD3-CB16FBFF69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9" name="Freeform 101">
                <a:extLst>
                  <a:ext uri="{FF2B5EF4-FFF2-40B4-BE49-F238E27FC236}">
                    <a16:creationId xmlns:a16="http://schemas.microsoft.com/office/drawing/2014/main" id="{77964BB9-0687-B722-092F-3011AFD4A80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E7758A2B-EBB7-D087-0340-5866D7C5EE03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711537" y="2257194"/>
              <a:ext cx="290075" cy="62608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8" name="组合 327">
              <a:extLst>
                <a:ext uri="{FF2B5EF4-FFF2-40B4-BE49-F238E27FC236}">
                  <a16:creationId xmlns:a16="http://schemas.microsoft.com/office/drawing/2014/main" id="{0FF509F4-F9AF-C8CD-37F0-4EED1B5FD8E4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8218" y="2792361"/>
              <a:ext cx="185285" cy="409389"/>
              <a:chOff x="727075" y="3775076"/>
              <a:chExt cx="406400" cy="754063"/>
            </a:xfrm>
          </p:grpSpPr>
          <p:sp>
            <p:nvSpPr>
              <p:cNvPr id="95" name="Freeform 95">
                <a:extLst>
                  <a:ext uri="{FF2B5EF4-FFF2-40B4-BE49-F238E27FC236}">
                    <a16:creationId xmlns:a16="http://schemas.microsoft.com/office/drawing/2014/main" id="{456D5464-E3AB-5059-0F97-8741F1BC0F7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6" name="Freeform 96">
                <a:extLst>
                  <a:ext uri="{FF2B5EF4-FFF2-40B4-BE49-F238E27FC236}">
                    <a16:creationId xmlns:a16="http://schemas.microsoft.com/office/drawing/2014/main" id="{4EB65674-EB62-C3A7-7786-E80C54A119D5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7" name="Freeform 97">
                <a:extLst>
                  <a:ext uri="{FF2B5EF4-FFF2-40B4-BE49-F238E27FC236}">
                    <a16:creationId xmlns:a16="http://schemas.microsoft.com/office/drawing/2014/main" id="{9F0FF0C8-D51E-5171-EBFF-5E3C353161F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9" name="Freeform 98">
                <a:extLst>
                  <a:ext uri="{FF2B5EF4-FFF2-40B4-BE49-F238E27FC236}">
                    <a16:creationId xmlns:a16="http://schemas.microsoft.com/office/drawing/2014/main" id="{A22659DA-79D2-83A3-D6D3-843FB539114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0" name="Freeform 99">
                <a:extLst>
                  <a:ext uri="{FF2B5EF4-FFF2-40B4-BE49-F238E27FC236}">
                    <a16:creationId xmlns:a16="http://schemas.microsoft.com/office/drawing/2014/main" id="{8287870C-DBA4-2D0F-7384-BE9065D833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1" name="Freeform 100">
                <a:extLst>
                  <a:ext uri="{FF2B5EF4-FFF2-40B4-BE49-F238E27FC236}">
                    <a16:creationId xmlns:a16="http://schemas.microsoft.com/office/drawing/2014/main" id="{A69851DB-EC36-E9BE-E0EB-474C0B8B59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2" name="Freeform 101">
                <a:extLst>
                  <a:ext uri="{FF2B5EF4-FFF2-40B4-BE49-F238E27FC236}">
                    <a16:creationId xmlns:a16="http://schemas.microsoft.com/office/drawing/2014/main" id="{3BEADD75-20DA-CA31-70A4-8F52A0CEEA0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grpSp>
          <p:nvGrpSpPr>
            <p:cNvPr id="19" name="组合 315">
              <a:extLst>
                <a:ext uri="{FF2B5EF4-FFF2-40B4-BE49-F238E27FC236}">
                  <a16:creationId xmlns:a16="http://schemas.microsoft.com/office/drawing/2014/main" id="{D344D4CF-EA0F-917E-A926-806842139627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8742" y="1986207"/>
              <a:ext cx="947492" cy="246270"/>
              <a:chOff x="2851150" y="1166813"/>
              <a:chExt cx="923925" cy="203200"/>
            </a:xfrm>
          </p:grpSpPr>
          <p:sp>
            <p:nvSpPr>
              <p:cNvPr id="83" name="Freeform 240">
                <a:extLst>
                  <a:ext uri="{FF2B5EF4-FFF2-40B4-BE49-F238E27FC236}">
                    <a16:creationId xmlns:a16="http://schemas.microsoft.com/office/drawing/2014/main" id="{6D5C7A30-47B5-8B7D-A954-0993A178D6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4" name="Freeform 241">
                <a:extLst>
                  <a:ext uri="{FF2B5EF4-FFF2-40B4-BE49-F238E27FC236}">
                    <a16:creationId xmlns:a16="http://schemas.microsoft.com/office/drawing/2014/main" id="{38FC2619-3DCD-5FD4-662B-EAA4965561F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5" name="Freeform 242">
                <a:extLst>
                  <a:ext uri="{FF2B5EF4-FFF2-40B4-BE49-F238E27FC236}">
                    <a16:creationId xmlns:a16="http://schemas.microsoft.com/office/drawing/2014/main" id="{0EF3FE4F-FE68-FCA1-872F-8F030DBE38D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6" name="Freeform 243">
                <a:extLst>
                  <a:ext uri="{FF2B5EF4-FFF2-40B4-BE49-F238E27FC236}">
                    <a16:creationId xmlns:a16="http://schemas.microsoft.com/office/drawing/2014/main" id="{95E2178F-7272-74B0-CD37-8C077076799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7" name="Freeform 244">
                <a:extLst>
                  <a:ext uri="{FF2B5EF4-FFF2-40B4-BE49-F238E27FC236}">
                    <a16:creationId xmlns:a16="http://schemas.microsoft.com/office/drawing/2014/main" id="{D09638A8-0738-EDA0-1BA9-A3E138EBB75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8" name="Freeform 245">
                <a:extLst>
                  <a:ext uri="{FF2B5EF4-FFF2-40B4-BE49-F238E27FC236}">
                    <a16:creationId xmlns:a16="http://schemas.microsoft.com/office/drawing/2014/main" id="{413F5E2F-7DA2-BD7E-7524-D59970DF0C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9" name="Freeform 246">
                <a:extLst>
                  <a:ext uri="{FF2B5EF4-FFF2-40B4-BE49-F238E27FC236}">
                    <a16:creationId xmlns:a16="http://schemas.microsoft.com/office/drawing/2014/main" id="{F01B83EF-DEC3-F5DE-F336-132DBD1958F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0" name="Freeform 247">
                <a:extLst>
                  <a:ext uri="{FF2B5EF4-FFF2-40B4-BE49-F238E27FC236}">
                    <a16:creationId xmlns:a16="http://schemas.microsoft.com/office/drawing/2014/main" id="{539342AA-0A70-8375-0DA0-C78C398DF4C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1" name="Freeform 248">
                <a:extLst>
                  <a:ext uri="{FF2B5EF4-FFF2-40B4-BE49-F238E27FC236}">
                    <a16:creationId xmlns:a16="http://schemas.microsoft.com/office/drawing/2014/main" id="{942740D3-1D0C-7579-FE5F-1F4F934B173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2" name="Freeform 249">
                <a:extLst>
                  <a:ext uri="{FF2B5EF4-FFF2-40B4-BE49-F238E27FC236}">
                    <a16:creationId xmlns:a16="http://schemas.microsoft.com/office/drawing/2014/main" id="{0C9B0CC4-EF68-4306-3F10-47277571EB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3" name="Freeform 250">
                <a:extLst>
                  <a:ext uri="{FF2B5EF4-FFF2-40B4-BE49-F238E27FC236}">
                    <a16:creationId xmlns:a16="http://schemas.microsoft.com/office/drawing/2014/main" id="{206B7ADF-6A96-6788-A403-6723A1871A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4" name="Freeform 251">
                <a:extLst>
                  <a:ext uri="{FF2B5EF4-FFF2-40B4-BE49-F238E27FC236}">
                    <a16:creationId xmlns:a16="http://schemas.microsoft.com/office/drawing/2014/main" id="{F4B4F0E8-A2B0-B583-EE49-4712F0223E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grpSp>
          <p:nvGrpSpPr>
            <p:cNvPr id="20" name="组合 327">
              <a:extLst>
                <a:ext uri="{FF2B5EF4-FFF2-40B4-BE49-F238E27FC236}">
                  <a16:creationId xmlns:a16="http://schemas.microsoft.com/office/drawing/2014/main" id="{E749831A-9FAF-C229-974B-E82FAB27BD21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8090" y="2906173"/>
              <a:ext cx="185285" cy="409389"/>
              <a:chOff x="727075" y="3775076"/>
              <a:chExt cx="406400" cy="754063"/>
            </a:xfrm>
          </p:grpSpPr>
          <p:sp>
            <p:nvSpPr>
              <p:cNvPr id="76" name="Freeform 95">
                <a:extLst>
                  <a:ext uri="{FF2B5EF4-FFF2-40B4-BE49-F238E27FC236}">
                    <a16:creationId xmlns:a16="http://schemas.microsoft.com/office/drawing/2014/main" id="{2D6132BB-62A1-5276-811F-D77C48CE284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7" name="Freeform 96">
                <a:extLst>
                  <a:ext uri="{FF2B5EF4-FFF2-40B4-BE49-F238E27FC236}">
                    <a16:creationId xmlns:a16="http://schemas.microsoft.com/office/drawing/2014/main" id="{7A8E4EE9-6397-9FD6-4D20-D5610F5421C8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8" name="Freeform 97">
                <a:extLst>
                  <a:ext uri="{FF2B5EF4-FFF2-40B4-BE49-F238E27FC236}">
                    <a16:creationId xmlns:a16="http://schemas.microsoft.com/office/drawing/2014/main" id="{4509853A-6E82-0B05-4669-218C5116AD9A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9" name="Freeform 98">
                <a:extLst>
                  <a:ext uri="{FF2B5EF4-FFF2-40B4-BE49-F238E27FC236}">
                    <a16:creationId xmlns:a16="http://schemas.microsoft.com/office/drawing/2014/main" id="{C9CEB98D-9FAA-1484-48DB-B2E306BF391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0" name="Freeform 99">
                <a:extLst>
                  <a:ext uri="{FF2B5EF4-FFF2-40B4-BE49-F238E27FC236}">
                    <a16:creationId xmlns:a16="http://schemas.microsoft.com/office/drawing/2014/main" id="{165BFF15-D146-0AAB-7B77-02687BAE35A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1" name="Freeform 100">
                <a:extLst>
                  <a:ext uri="{FF2B5EF4-FFF2-40B4-BE49-F238E27FC236}">
                    <a16:creationId xmlns:a16="http://schemas.microsoft.com/office/drawing/2014/main" id="{DA8DCC48-5D79-4782-B66E-AF6CF3AE4C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2" name="Freeform 101">
                <a:extLst>
                  <a:ext uri="{FF2B5EF4-FFF2-40B4-BE49-F238E27FC236}">
                    <a16:creationId xmlns:a16="http://schemas.microsoft.com/office/drawing/2014/main" id="{0F0B31AC-EDF5-F91D-909C-0DCA9BA93E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cxnSp>
          <p:nvCxnSpPr>
            <p:cNvPr id="21" name="直接连接符 20">
              <a:extLst>
                <a:ext uri="{FF2B5EF4-FFF2-40B4-BE49-F238E27FC236}">
                  <a16:creationId xmlns:a16="http://schemas.microsoft.com/office/drawing/2014/main" id="{886D17B3-7F16-603E-55EB-C1E4811F6F7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21207" y="2221092"/>
              <a:ext cx="120418" cy="66659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2" name="组合 315">
              <a:extLst>
                <a:ext uri="{FF2B5EF4-FFF2-40B4-BE49-F238E27FC236}">
                  <a16:creationId xmlns:a16="http://schemas.microsoft.com/office/drawing/2014/main" id="{8D4CFFD2-09E9-2169-25F2-BCF4442C0568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83180" y="2010417"/>
              <a:ext cx="947492" cy="246270"/>
              <a:chOff x="2851150" y="1166813"/>
              <a:chExt cx="923925" cy="203200"/>
            </a:xfrm>
          </p:grpSpPr>
          <p:sp>
            <p:nvSpPr>
              <p:cNvPr id="64" name="Freeform 240">
                <a:extLst>
                  <a:ext uri="{FF2B5EF4-FFF2-40B4-BE49-F238E27FC236}">
                    <a16:creationId xmlns:a16="http://schemas.microsoft.com/office/drawing/2014/main" id="{EAFEF097-DE34-C3D0-E63E-50ADDA8575E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5" name="Freeform 241">
                <a:extLst>
                  <a:ext uri="{FF2B5EF4-FFF2-40B4-BE49-F238E27FC236}">
                    <a16:creationId xmlns:a16="http://schemas.microsoft.com/office/drawing/2014/main" id="{EDB9AC74-7DFC-6587-865D-E7BDFB7C90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6" name="Freeform 242">
                <a:extLst>
                  <a:ext uri="{FF2B5EF4-FFF2-40B4-BE49-F238E27FC236}">
                    <a16:creationId xmlns:a16="http://schemas.microsoft.com/office/drawing/2014/main" id="{85F511F1-672A-B585-E658-0EE5A099499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7" name="Freeform 243">
                <a:extLst>
                  <a:ext uri="{FF2B5EF4-FFF2-40B4-BE49-F238E27FC236}">
                    <a16:creationId xmlns:a16="http://schemas.microsoft.com/office/drawing/2014/main" id="{15793885-2C33-EC6F-BBE7-F0770EB8802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8" name="Freeform 244">
                <a:extLst>
                  <a:ext uri="{FF2B5EF4-FFF2-40B4-BE49-F238E27FC236}">
                    <a16:creationId xmlns:a16="http://schemas.microsoft.com/office/drawing/2014/main" id="{33ADB7A9-62AD-A56E-57D8-C4DC82BB788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9" name="Freeform 245">
                <a:extLst>
                  <a:ext uri="{FF2B5EF4-FFF2-40B4-BE49-F238E27FC236}">
                    <a16:creationId xmlns:a16="http://schemas.microsoft.com/office/drawing/2014/main" id="{28A4B8B4-326E-ABA3-0A06-2EBD63BE73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0" name="Freeform 246">
                <a:extLst>
                  <a:ext uri="{FF2B5EF4-FFF2-40B4-BE49-F238E27FC236}">
                    <a16:creationId xmlns:a16="http://schemas.microsoft.com/office/drawing/2014/main" id="{3B8149EA-7182-B150-1CE5-02E96D3DE1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1" name="Freeform 247">
                <a:extLst>
                  <a:ext uri="{FF2B5EF4-FFF2-40B4-BE49-F238E27FC236}">
                    <a16:creationId xmlns:a16="http://schemas.microsoft.com/office/drawing/2014/main" id="{C97ED69E-68C9-BC21-3443-96D0F0B988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2" name="Freeform 248">
                <a:extLst>
                  <a:ext uri="{FF2B5EF4-FFF2-40B4-BE49-F238E27FC236}">
                    <a16:creationId xmlns:a16="http://schemas.microsoft.com/office/drawing/2014/main" id="{B7BE8903-C319-91B2-F0BF-A922635BE05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3" name="Freeform 249">
                <a:extLst>
                  <a:ext uri="{FF2B5EF4-FFF2-40B4-BE49-F238E27FC236}">
                    <a16:creationId xmlns:a16="http://schemas.microsoft.com/office/drawing/2014/main" id="{60753CDA-E6B4-92D1-7D7F-508DEA1B16F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4" name="Freeform 250">
                <a:extLst>
                  <a:ext uri="{FF2B5EF4-FFF2-40B4-BE49-F238E27FC236}">
                    <a16:creationId xmlns:a16="http://schemas.microsoft.com/office/drawing/2014/main" id="{64CC992C-427C-CB13-8659-83A42700BAE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5" name="Freeform 251">
                <a:extLst>
                  <a:ext uri="{FF2B5EF4-FFF2-40B4-BE49-F238E27FC236}">
                    <a16:creationId xmlns:a16="http://schemas.microsoft.com/office/drawing/2014/main" id="{EAACD566-95BC-368E-CDCB-7B061EE914F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cxnSp>
          <p:nvCxnSpPr>
            <p:cNvPr id="23" name="直接连接符 22">
              <a:extLst>
                <a:ext uri="{FF2B5EF4-FFF2-40B4-BE49-F238E27FC236}">
                  <a16:creationId xmlns:a16="http://schemas.microsoft.com/office/drawing/2014/main" id="{84BE6371-2CD6-D755-6D28-BF68E2A4782A}"/>
                </a:ext>
              </a:extLst>
            </p:cNvPr>
            <p:cNvCxnSpPr>
              <a:cxnSpLocks/>
              <a:endCxn id="51" idx="25"/>
            </p:cNvCxnSpPr>
            <p:nvPr/>
          </p:nvCxnSpPr>
          <p:spPr bwMode="auto">
            <a:xfrm flipH="1" flipV="1">
              <a:off x="9255684" y="989905"/>
              <a:ext cx="2414068" cy="10205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4" name="组合 315">
              <a:extLst>
                <a:ext uri="{FF2B5EF4-FFF2-40B4-BE49-F238E27FC236}">
                  <a16:creationId xmlns:a16="http://schemas.microsoft.com/office/drawing/2014/main" id="{AAC0FF18-6838-232B-1462-DEBAFB1B86A3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857" y="2011299"/>
              <a:ext cx="947492" cy="246270"/>
              <a:chOff x="2851150" y="1166813"/>
              <a:chExt cx="923925" cy="203200"/>
            </a:xfrm>
          </p:grpSpPr>
          <p:sp>
            <p:nvSpPr>
              <p:cNvPr id="52" name="Freeform 240">
                <a:extLst>
                  <a:ext uri="{FF2B5EF4-FFF2-40B4-BE49-F238E27FC236}">
                    <a16:creationId xmlns:a16="http://schemas.microsoft.com/office/drawing/2014/main" id="{07A2257D-0F17-BCBC-FBC0-1CD148542F2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3" name="Freeform 241">
                <a:extLst>
                  <a:ext uri="{FF2B5EF4-FFF2-40B4-BE49-F238E27FC236}">
                    <a16:creationId xmlns:a16="http://schemas.microsoft.com/office/drawing/2014/main" id="{30D5F41F-2936-EB84-5F50-5FE4F782F0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4" name="Freeform 242">
                <a:extLst>
                  <a:ext uri="{FF2B5EF4-FFF2-40B4-BE49-F238E27FC236}">
                    <a16:creationId xmlns:a16="http://schemas.microsoft.com/office/drawing/2014/main" id="{0FCF0CBD-AD0D-0298-261E-C14EDDB6FB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5" name="Freeform 243">
                <a:extLst>
                  <a:ext uri="{FF2B5EF4-FFF2-40B4-BE49-F238E27FC236}">
                    <a16:creationId xmlns:a16="http://schemas.microsoft.com/office/drawing/2014/main" id="{BE64364A-D148-D3F9-D644-6E11A105670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6" name="Freeform 244">
                <a:extLst>
                  <a:ext uri="{FF2B5EF4-FFF2-40B4-BE49-F238E27FC236}">
                    <a16:creationId xmlns:a16="http://schemas.microsoft.com/office/drawing/2014/main" id="{BBEEDC16-0B8D-272F-CE20-F5BB9A4A8B8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7" name="Freeform 245">
                <a:extLst>
                  <a:ext uri="{FF2B5EF4-FFF2-40B4-BE49-F238E27FC236}">
                    <a16:creationId xmlns:a16="http://schemas.microsoft.com/office/drawing/2014/main" id="{67050CD7-93C8-6581-04FE-0AC76ED7EF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8" name="Freeform 246">
                <a:extLst>
                  <a:ext uri="{FF2B5EF4-FFF2-40B4-BE49-F238E27FC236}">
                    <a16:creationId xmlns:a16="http://schemas.microsoft.com/office/drawing/2014/main" id="{ED479341-1449-FCC1-B12D-9015A41813A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9" name="Freeform 247">
                <a:extLst>
                  <a:ext uri="{FF2B5EF4-FFF2-40B4-BE49-F238E27FC236}">
                    <a16:creationId xmlns:a16="http://schemas.microsoft.com/office/drawing/2014/main" id="{9C40A03E-8AA6-2B78-20EA-90B27231DD8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0" name="Freeform 248">
                <a:extLst>
                  <a:ext uri="{FF2B5EF4-FFF2-40B4-BE49-F238E27FC236}">
                    <a16:creationId xmlns:a16="http://schemas.microsoft.com/office/drawing/2014/main" id="{C3B8BC3F-78CA-1637-AE5C-D2C8F7D12F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1" name="Freeform 249">
                <a:extLst>
                  <a:ext uri="{FF2B5EF4-FFF2-40B4-BE49-F238E27FC236}">
                    <a16:creationId xmlns:a16="http://schemas.microsoft.com/office/drawing/2014/main" id="{ABB0ECBC-ECD8-0E7D-FF17-6425831FAC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2" name="Freeform 250">
                <a:extLst>
                  <a:ext uri="{FF2B5EF4-FFF2-40B4-BE49-F238E27FC236}">
                    <a16:creationId xmlns:a16="http://schemas.microsoft.com/office/drawing/2014/main" id="{29442CB9-5137-33F8-0A73-7EAFB91897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3" name="Freeform 251">
                <a:extLst>
                  <a:ext uri="{FF2B5EF4-FFF2-40B4-BE49-F238E27FC236}">
                    <a16:creationId xmlns:a16="http://schemas.microsoft.com/office/drawing/2014/main" id="{E9A8F666-5912-F6A6-04C4-6C972BEE5B0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cxnSp>
          <p:nvCxnSpPr>
            <p:cNvPr id="26" name="直接连接符 25">
              <a:extLst>
                <a:ext uri="{FF2B5EF4-FFF2-40B4-BE49-F238E27FC236}">
                  <a16:creationId xmlns:a16="http://schemas.microsoft.com/office/drawing/2014/main" id="{C9303AB7-45AC-7706-694B-130C088CD340}"/>
                </a:ext>
              </a:extLst>
            </p:cNvPr>
            <p:cNvCxnSpPr>
              <a:cxnSpLocks/>
              <a:endCxn id="51" idx="20"/>
            </p:cNvCxnSpPr>
            <p:nvPr/>
          </p:nvCxnSpPr>
          <p:spPr bwMode="auto">
            <a:xfrm flipH="1" flipV="1">
              <a:off x="9026624" y="1082784"/>
              <a:ext cx="205619" cy="90132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7" name="文本框 26">
              <a:extLst>
                <a:ext uri="{FF2B5EF4-FFF2-40B4-BE49-F238E27FC236}">
                  <a16:creationId xmlns:a16="http://schemas.microsoft.com/office/drawing/2014/main" id="{36C276CF-3281-2847-452A-C63A15DB6127}"/>
                </a:ext>
              </a:extLst>
            </p:cNvPr>
            <p:cNvSpPr txBox="1"/>
            <p:nvPr/>
          </p:nvSpPr>
          <p:spPr>
            <a:xfrm>
              <a:off x="9039494" y="2948065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1B43484D-E368-9A53-8B32-B14D07927E0C}"/>
                </a:ext>
              </a:extLst>
            </p:cNvPr>
            <p:cNvSpPr txBox="1"/>
            <p:nvPr/>
          </p:nvSpPr>
          <p:spPr>
            <a:xfrm>
              <a:off x="10460166" y="293126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BDED25EC-3663-7347-D5EF-A5CD69F0892E}"/>
                </a:ext>
              </a:extLst>
            </p:cNvPr>
            <p:cNvSpPr txBox="1"/>
            <p:nvPr/>
          </p:nvSpPr>
          <p:spPr>
            <a:xfrm>
              <a:off x="11662692" y="297066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cxnSp>
          <p:nvCxnSpPr>
            <p:cNvPr id="30" name="直接连接符 29">
              <a:extLst>
                <a:ext uri="{FF2B5EF4-FFF2-40B4-BE49-F238E27FC236}">
                  <a16:creationId xmlns:a16="http://schemas.microsoft.com/office/drawing/2014/main" id="{BE3C04F0-E98E-8710-BFD7-1962BDA36CF7}"/>
                </a:ext>
              </a:extLst>
            </p:cNvPr>
            <p:cNvCxnSpPr>
              <a:endCxn id="27" idx="0"/>
            </p:cNvCxnSpPr>
            <p:nvPr/>
          </p:nvCxnSpPr>
          <p:spPr bwMode="auto">
            <a:xfrm>
              <a:off x="9088827" y="2268009"/>
              <a:ext cx="168034" cy="68005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D00B2BBE-0D72-62AA-3DBA-BDB992BC1A54}"/>
                </a:ext>
              </a:extLst>
            </p:cNvPr>
            <p:cNvCxnSpPr/>
            <p:nvPr/>
          </p:nvCxnSpPr>
          <p:spPr bwMode="auto">
            <a:xfrm>
              <a:off x="10454696" y="2232745"/>
              <a:ext cx="127440" cy="68005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2" name="文本框 31">
              <a:extLst>
                <a:ext uri="{FF2B5EF4-FFF2-40B4-BE49-F238E27FC236}">
                  <a16:creationId xmlns:a16="http://schemas.microsoft.com/office/drawing/2014/main" id="{4E905972-1499-8BE2-C2E1-BC3B0034FA68}"/>
                </a:ext>
              </a:extLst>
            </p:cNvPr>
            <p:cNvSpPr txBox="1"/>
            <p:nvPr/>
          </p:nvSpPr>
          <p:spPr>
            <a:xfrm>
              <a:off x="10952066" y="1782176"/>
              <a:ext cx="705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交换机</a:t>
              </a:r>
              <a:r>
                <a:rPr lang="en-US" altLang="zh-CN" sz="1200" dirty="0"/>
                <a:t>6</a:t>
              </a:r>
              <a:endParaRPr lang="zh-CN" altLang="en-US" sz="1200" dirty="0"/>
            </a:p>
          </p:txBody>
        </p: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D5BAD37D-9AF9-D899-E24C-0D5C482ED7EE}"/>
                </a:ext>
              </a:extLst>
            </p:cNvPr>
            <p:cNvSpPr txBox="1"/>
            <p:nvPr/>
          </p:nvSpPr>
          <p:spPr>
            <a:xfrm>
              <a:off x="8578007" y="1739878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交换机</a:t>
              </a:r>
              <a:r>
                <a:rPr lang="en-US" altLang="zh-CN" sz="1200" dirty="0"/>
                <a:t>4</a:t>
              </a:r>
              <a:endParaRPr lang="zh-CN" altLang="en-US" sz="12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01A900AC-2BCC-4B9B-4AC2-B9D3C304006C}"/>
                </a:ext>
              </a:extLst>
            </p:cNvPr>
            <p:cNvSpPr txBox="1"/>
            <p:nvPr/>
          </p:nvSpPr>
          <p:spPr>
            <a:xfrm>
              <a:off x="9799289" y="1723259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交换机</a:t>
              </a:r>
              <a:r>
                <a:rPr lang="en-US" altLang="zh-CN" sz="1200" dirty="0"/>
                <a:t>5</a:t>
              </a:r>
              <a:endParaRPr lang="zh-CN" altLang="en-US" sz="1200" dirty="0"/>
            </a:p>
          </p:txBody>
        </p:sp>
        <p:grpSp>
          <p:nvGrpSpPr>
            <p:cNvPr id="36" name="组合 35">
              <a:extLst>
                <a:ext uri="{FF2B5EF4-FFF2-40B4-BE49-F238E27FC236}">
                  <a16:creationId xmlns:a16="http://schemas.microsoft.com/office/drawing/2014/main" id="{88022014-9D5B-6B00-A95C-033327364E85}"/>
                </a:ext>
              </a:extLst>
            </p:cNvPr>
            <p:cNvGrpSpPr/>
            <p:nvPr/>
          </p:nvGrpSpPr>
          <p:grpSpPr>
            <a:xfrm>
              <a:off x="8879372" y="782501"/>
              <a:ext cx="397806" cy="341135"/>
              <a:chOff x="5811838" y="914400"/>
              <a:chExt cx="536574" cy="420688"/>
            </a:xfrm>
            <a:solidFill>
              <a:srgbClr val="3C3C3B"/>
            </a:solidFill>
          </p:grpSpPr>
          <p:sp>
            <p:nvSpPr>
              <p:cNvPr id="47" name="Freeform 69">
                <a:extLst>
                  <a:ext uri="{FF2B5EF4-FFF2-40B4-BE49-F238E27FC236}">
                    <a16:creationId xmlns:a16="http://schemas.microsoft.com/office/drawing/2014/main" id="{9742C8DB-1817-0FAE-1FA5-3DE58057857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077913"/>
                <a:ext cx="152400" cy="87313"/>
              </a:xfrm>
              <a:custGeom>
                <a:avLst/>
                <a:gdLst>
                  <a:gd name="T0" fmla="*/ 308 w 351"/>
                  <a:gd name="T1" fmla="*/ 73 h 202"/>
                  <a:gd name="T2" fmla="*/ 308 w 351"/>
                  <a:gd name="T3" fmla="*/ 73 h 202"/>
                  <a:gd name="T4" fmla="*/ 202 w 351"/>
                  <a:gd name="T5" fmla="*/ 131 h 202"/>
                  <a:gd name="T6" fmla="*/ 202 w 351"/>
                  <a:gd name="T7" fmla="*/ 53 h 202"/>
                  <a:gd name="T8" fmla="*/ 258 w 351"/>
                  <a:gd name="T9" fmla="*/ 53 h 202"/>
                  <a:gd name="T10" fmla="*/ 258 w 351"/>
                  <a:gd name="T11" fmla="*/ 0 h 202"/>
                  <a:gd name="T12" fmla="*/ 176 w 351"/>
                  <a:gd name="T13" fmla="*/ 0 h 202"/>
                  <a:gd name="T14" fmla="*/ 149 w 351"/>
                  <a:gd name="T15" fmla="*/ 26 h 202"/>
                  <a:gd name="T16" fmla="*/ 149 w 351"/>
                  <a:gd name="T17" fmla="*/ 131 h 202"/>
                  <a:gd name="T18" fmla="*/ 44 w 351"/>
                  <a:gd name="T19" fmla="*/ 73 h 202"/>
                  <a:gd name="T20" fmla="*/ 7 w 351"/>
                  <a:gd name="T21" fmla="*/ 84 h 202"/>
                  <a:gd name="T22" fmla="*/ 18 w 351"/>
                  <a:gd name="T23" fmla="*/ 120 h 202"/>
                  <a:gd name="T24" fmla="*/ 163 w 351"/>
                  <a:gd name="T25" fmla="*/ 199 h 202"/>
                  <a:gd name="T26" fmla="*/ 164 w 351"/>
                  <a:gd name="T27" fmla="*/ 199 h 202"/>
                  <a:gd name="T28" fmla="*/ 168 w 351"/>
                  <a:gd name="T29" fmla="*/ 201 h 202"/>
                  <a:gd name="T30" fmla="*/ 169 w 351"/>
                  <a:gd name="T31" fmla="*/ 201 h 202"/>
                  <a:gd name="T32" fmla="*/ 170 w 351"/>
                  <a:gd name="T33" fmla="*/ 201 h 202"/>
                  <a:gd name="T34" fmla="*/ 176 w 351"/>
                  <a:gd name="T35" fmla="*/ 202 h 202"/>
                  <a:gd name="T36" fmla="*/ 176 w 351"/>
                  <a:gd name="T37" fmla="*/ 202 h 202"/>
                  <a:gd name="T38" fmla="*/ 176 w 351"/>
                  <a:gd name="T39" fmla="*/ 202 h 202"/>
                  <a:gd name="T40" fmla="*/ 176 w 351"/>
                  <a:gd name="T41" fmla="*/ 202 h 202"/>
                  <a:gd name="T42" fmla="*/ 182 w 351"/>
                  <a:gd name="T43" fmla="*/ 201 h 202"/>
                  <a:gd name="T44" fmla="*/ 182 w 351"/>
                  <a:gd name="T45" fmla="*/ 201 h 202"/>
                  <a:gd name="T46" fmla="*/ 184 w 351"/>
                  <a:gd name="T47" fmla="*/ 201 h 202"/>
                  <a:gd name="T48" fmla="*/ 188 w 351"/>
                  <a:gd name="T49" fmla="*/ 199 h 202"/>
                  <a:gd name="T50" fmla="*/ 188 w 351"/>
                  <a:gd name="T51" fmla="*/ 199 h 202"/>
                  <a:gd name="T52" fmla="*/ 333 w 351"/>
                  <a:gd name="T53" fmla="*/ 120 h 202"/>
                  <a:gd name="T54" fmla="*/ 344 w 351"/>
                  <a:gd name="T55" fmla="*/ 84 h 202"/>
                  <a:gd name="T56" fmla="*/ 308 w 351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1" h="202">
                    <a:moveTo>
                      <a:pt x="308" y="73"/>
                    </a:moveTo>
                    <a:lnTo>
                      <a:pt x="308" y="73"/>
                    </a:lnTo>
                    <a:lnTo>
                      <a:pt x="202" y="131"/>
                    </a:lnTo>
                    <a:lnTo>
                      <a:pt x="202" y="53"/>
                    </a:lnTo>
                    <a:lnTo>
                      <a:pt x="258" y="53"/>
                    </a:lnTo>
                    <a:lnTo>
                      <a:pt x="258" y="0"/>
                    </a:lnTo>
                    <a:lnTo>
                      <a:pt x="176" y="0"/>
                    </a:lnTo>
                    <a:cubicBezTo>
                      <a:pt x="161" y="0"/>
                      <a:pt x="149" y="12"/>
                      <a:pt x="149" y="26"/>
                    </a:cubicBezTo>
                    <a:lnTo>
                      <a:pt x="149" y="131"/>
                    </a:lnTo>
                    <a:lnTo>
                      <a:pt x="44" y="73"/>
                    </a:lnTo>
                    <a:cubicBezTo>
                      <a:pt x="31" y="66"/>
                      <a:pt x="14" y="71"/>
                      <a:pt x="7" y="84"/>
                    </a:cubicBezTo>
                    <a:cubicBezTo>
                      <a:pt x="0" y="97"/>
                      <a:pt x="5" y="113"/>
                      <a:pt x="18" y="120"/>
                    </a:cubicBezTo>
                    <a:lnTo>
                      <a:pt x="163" y="199"/>
                    </a:lnTo>
                    <a:cubicBezTo>
                      <a:pt x="163" y="199"/>
                      <a:pt x="164" y="199"/>
                      <a:pt x="164" y="199"/>
                    </a:cubicBezTo>
                    <a:cubicBezTo>
                      <a:pt x="165" y="200"/>
                      <a:pt x="166" y="200"/>
                      <a:pt x="168" y="201"/>
                    </a:cubicBezTo>
                    <a:cubicBezTo>
                      <a:pt x="168" y="201"/>
                      <a:pt x="168" y="201"/>
                      <a:pt x="169" y="201"/>
                    </a:cubicBezTo>
                    <a:cubicBezTo>
                      <a:pt x="169" y="201"/>
                      <a:pt x="169" y="201"/>
                      <a:pt x="170" y="201"/>
                    </a:cubicBezTo>
                    <a:cubicBezTo>
                      <a:pt x="172" y="202"/>
                      <a:pt x="174" y="202"/>
                      <a:pt x="176" y="202"/>
                    </a:cubicBezTo>
                    <a:cubicBezTo>
                      <a:pt x="176" y="202"/>
                      <a:pt x="176" y="202"/>
                      <a:pt x="176" y="202"/>
                    </a:cubicBezTo>
                    <a:lnTo>
                      <a:pt x="176" y="202"/>
                    </a:lnTo>
                    <a:lnTo>
                      <a:pt x="176" y="202"/>
                    </a:lnTo>
                    <a:cubicBezTo>
                      <a:pt x="178" y="202"/>
                      <a:pt x="180" y="202"/>
                      <a:pt x="182" y="201"/>
                    </a:cubicBez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83" y="201"/>
                      <a:pt x="183" y="201"/>
                      <a:pt x="184" y="201"/>
                    </a:cubicBezTo>
                    <a:cubicBezTo>
                      <a:pt x="185" y="200"/>
                      <a:pt x="186" y="200"/>
                      <a:pt x="188" y="199"/>
                    </a:cubicBezTo>
                    <a:cubicBezTo>
                      <a:pt x="188" y="199"/>
                      <a:pt x="188" y="199"/>
                      <a:pt x="188" y="199"/>
                    </a:cubicBezTo>
                    <a:lnTo>
                      <a:pt x="333" y="120"/>
                    </a:lnTo>
                    <a:cubicBezTo>
                      <a:pt x="346" y="113"/>
                      <a:pt x="351" y="97"/>
                      <a:pt x="344" y="84"/>
                    </a:cubicBezTo>
                    <a:cubicBezTo>
                      <a:pt x="337" y="71"/>
                      <a:pt x="321" y="66"/>
                      <a:pt x="308" y="7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  <p:sp>
            <p:nvSpPr>
              <p:cNvPr id="48" name="Freeform 70">
                <a:extLst>
                  <a:ext uri="{FF2B5EF4-FFF2-40B4-BE49-F238E27FC236}">
                    <a16:creationId xmlns:a16="http://schemas.microsoft.com/office/drawing/2014/main" id="{C3602F1C-AE1D-53F6-9398-5BBC9EAF353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957263"/>
                <a:ext cx="152400" cy="85725"/>
              </a:xfrm>
              <a:custGeom>
                <a:avLst/>
                <a:gdLst>
                  <a:gd name="T0" fmla="*/ 30 w 350"/>
                  <a:gd name="T1" fmla="*/ 132 h 200"/>
                  <a:gd name="T2" fmla="*/ 30 w 350"/>
                  <a:gd name="T3" fmla="*/ 132 h 200"/>
                  <a:gd name="T4" fmla="*/ 43 w 350"/>
                  <a:gd name="T5" fmla="*/ 129 h 200"/>
                  <a:gd name="T6" fmla="*/ 148 w 350"/>
                  <a:gd name="T7" fmla="*/ 71 h 200"/>
                  <a:gd name="T8" fmla="*/ 148 w 350"/>
                  <a:gd name="T9" fmla="*/ 146 h 200"/>
                  <a:gd name="T10" fmla="*/ 92 w 350"/>
                  <a:gd name="T11" fmla="*/ 146 h 200"/>
                  <a:gd name="T12" fmla="*/ 92 w 350"/>
                  <a:gd name="T13" fmla="*/ 200 h 200"/>
                  <a:gd name="T14" fmla="*/ 175 w 350"/>
                  <a:gd name="T15" fmla="*/ 200 h 200"/>
                  <a:gd name="T16" fmla="*/ 202 w 350"/>
                  <a:gd name="T17" fmla="*/ 173 h 200"/>
                  <a:gd name="T18" fmla="*/ 202 w 350"/>
                  <a:gd name="T19" fmla="*/ 71 h 200"/>
                  <a:gd name="T20" fmla="*/ 307 w 350"/>
                  <a:gd name="T21" fmla="*/ 129 h 200"/>
                  <a:gd name="T22" fmla="*/ 320 w 350"/>
                  <a:gd name="T23" fmla="*/ 132 h 200"/>
                  <a:gd name="T24" fmla="*/ 343 w 350"/>
                  <a:gd name="T25" fmla="*/ 118 h 200"/>
                  <a:gd name="T26" fmla="*/ 333 w 350"/>
                  <a:gd name="T27" fmla="*/ 82 h 200"/>
                  <a:gd name="T28" fmla="*/ 188 w 350"/>
                  <a:gd name="T29" fmla="*/ 3 h 200"/>
                  <a:gd name="T30" fmla="*/ 187 w 350"/>
                  <a:gd name="T31" fmla="*/ 3 h 200"/>
                  <a:gd name="T32" fmla="*/ 186 w 350"/>
                  <a:gd name="T33" fmla="*/ 2 h 200"/>
                  <a:gd name="T34" fmla="*/ 184 w 350"/>
                  <a:gd name="T35" fmla="*/ 1 h 200"/>
                  <a:gd name="T36" fmla="*/ 183 w 350"/>
                  <a:gd name="T37" fmla="*/ 1 h 200"/>
                  <a:gd name="T38" fmla="*/ 181 w 350"/>
                  <a:gd name="T39" fmla="*/ 0 h 200"/>
                  <a:gd name="T40" fmla="*/ 179 w 350"/>
                  <a:gd name="T41" fmla="*/ 0 h 200"/>
                  <a:gd name="T42" fmla="*/ 177 w 350"/>
                  <a:gd name="T43" fmla="*/ 0 h 200"/>
                  <a:gd name="T44" fmla="*/ 176 w 350"/>
                  <a:gd name="T45" fmla="*/ 0 h 200"/>
                  <a:gd name="T46" fmla="*/ 175 w 350"/>
                  <a:gd name="T47" fmla="*/ 0 h 200"/>
                  <a:gd name="T48" fmla="*/ 174 w 350"/>
                  <a:gd name="T49" fmla="*/ 0 h 200"/>
                  <a:gd name="T50" fmla="*/ 172 w 350"/>
                  <a:gd name="T51" fmla="*/ 0 h 200"/>
                  <a:gd name="T52" fmla="*/ 171 w 350"/>
                  <a:gd name="T53" fmla="*/ 0 h 200"/>
                  <a:gd name="T54" fmla="*/ 168 w 350"/>
                  <a:gd name="T55" fmla="*/ 0 h 200"/>
                  <a:gd name="T56" fmla="*/ 167 w 350"/>
                  <a:gd name="T57" fmla="*/ 1 h 200"/>
                  <a:gd name="T58" fmla="*/ 166 w 350"/>
                  <a:gd name="T59" fmla="*/ 1 h 200"/>
                  <a:gd name="T60" fmla="*/ 164 w 350"/>
                  <a:gd name="T61" fmla="*/ 2 h 200"/>
                  <a:gd name="T62" fmla="*/ 162 w 350"/>
                  <a:gd name="T63" fmla="*/ 3 h 200"/>
                  <a:gd name="T64" fmla="*/ 162 w 350"/>
                  <a:gd name="T65" fmla="*/ 3 h 200"/>
                  <a:gd name="T66" fmla="*/ 17 w 350"/>
                  <a:gd name="T67" fmla="*/ 82 h 200"/>
                  <a:gd name="T68" fmla="*/ 7 w 350"/>
                  <a:gd name="T69" fmla="*/ 118 h 200"/>
                  <a:gd name="T70" fmla="*/ 30 w 350"/>
                  <a:gd name="T7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0" h="200">
                    <a:moveTo>
                      <a:pt x="30" y="132"/>
                    </a:moveTo>
                    <a:lnTo>
                      <a:pt x="30" y="132"/>
                    </a:lnTo>
                    <a:cubicBezTo>
                      <a:pt x="34" y="132"/>
                      <a:pt x="39" y="131"/>
                      <a:pt x="43" y="129"/>
                    </a:cubicBezTo>
                    <a:lnTo>
                      <a:pt x="148" y="71"/>
                    </a:lnTo>
                    <a:lnTo>
                      <a:pt x="148" y="146"/>
                    </a:lnTo>
                    <a:lnTo>
                      <a:pt x="92" y="146"/>
                    </a:lnTo>
                    <a:lnTo>
                      <a:pt x="92" y="200"/>
                    </a:lnTo>
                    <a:lnTo>
                      <a:pt x="175" y="200"/>
                    </a:lnTo>
                    <a:cubicBezTo>
                      <a:pt x="190" y="200"/>
                      <a:pt x="202" y="188"/>
                      <a:pt x="202" y="173"/>
                    </a:cubicBezTo>
                    <a:lnTo>
                      <a:pt x="202" y="71"/>
                    </a:lnTo>
                    <a:lnTo>
                      <a:pt x="307" y="129"/>
                    </a:lnTo>
                    <a:cubicBezTo>
                      <a:pt x="311" y="131"/>
                      <a:pt x="315" y="132"/>
                      <a:pt x="320" y="132"/>
                    </a:cubicBezTo>
                    <a:cubicBezTo>
                      <a:pt x="329" y="132"/>
                      <a:pt x="338" y="127"/>
                      <a:pt x="343" y="118"/>
                    </a:cubicBezTo>
                    <a:cubicBezTo>
                      <a:pt x="350" y="105"/>
                      <a:pt x="346" y="89"/>
                      <a:pt x="333" y="82"/>
                    </a:cubicBezTo>
                    <a:lnTo>
                      <a:pt x="188" y="3"/>
                    </a:lnTo>
                    <a:cubicBezTo>
                      <a:pt x="188" y="3"/>
                      <a:pt x="188" y="3"/>
                      <a:pt x="187" y="3"/>
                    </a:cubicBezTo>
                    <a:cubicBezTo>
                      <a:pt x="187" y="3"/>
                      <a:pt x="187" y="2"/>
                      <a:pt x="186" y="2"/>
                    </a:cubicBezTo>
                    <a:cubicBezTo>
                      <a:pt x="185" y="2"/>
                      <a:pt x="185" y="2"/>
                      <a:pt x="184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2" y="1"/>
                      <a:pt x="182" y="1"/>
                      <a:pt x="181" y="0"/>
                    </a:cubicBezTo>
                    <a:cubicBezTo>
                      <a:pt x="181" y="0"/>
                      <a:pt x="180" y="0"/>
                      <a:pt x="179" y="0"/>
                    </a:cubicBezTo>
                    <a:cubicBezTo>
                      <a:pt x="178" y="0"/>
                      <a:pt x="178" y="0"/>
                      <a:pt x="177" y="0"/>
                    </a:cubicBezTo>
                    <a:cubicBezTo>
                      <a:pt x="177" y="0"/>
                      <a:pt x="177" y="0"/>
                      <a:pt x="176" y="0"/>
                    </a:cubicBezTo>
                    <a:cubicBezTo>
                      <a:pt x="176" y="0"/>
                      <a:pt x="175" y="0"/>
                      <a:pt x="175" y="0"/>
                    </a:cubicBezTo>
                    <a:cubicBezTo>
                      <a:pt x="175" y="0"/>
                      <a:pt x="174" y="0"/>
                      <a:pt x="174" y="0"/>
                    </a:cubicBezTo>
                    <a:cubicBezTo>
                      <a:pt x="173" y="0"/>
                      <a:pt x="173" y="0"/>
                      <a:pt x="172" y="0"/>
                    </a:cubicBezTo>
                    <a:cubicBezTo>
                      <a:pt x="172" y="0"/>
                      <a:pt x="171" y="0"/>
                      <a:pt x="171" y="0"/>
                    </a:cubicBezTo>
                    <a:cubicBezTo>
                      <a:pt x="170" y="0"/>
                      <a:pt x="169" y="0"/>
                      <a:pt x="168" y="0"/>
                    </a:cubicBezTo>
                    <a:cubicBezTo>
                      <a:pt x="168" y="1"/>
                      <a:pt x="168" y="1"/>
                      <a:pt x="167" y="1"/>
                    </a:cubicBezTo>
                    <a:cubicBezTo>
                      <a:pt x="167" y="1"/>
                      <a:pt x="166" y="1"/>
                      <a:pt x="166" y="1"/>
                    </a:cubicBezTo>
                    <a:cubicBezTo>
                      <a:pt x="165" y="2"/>
                      <a:pt x="164" y="2"/>
                      <a:pt x="164" y="2"/>
                    </a:cubicBezTo>
                    <a:cubicBezTo>
                      <a:pt x="163" y="2"/>
                      <a:pt x="163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lnTo>
                      <a:pt x="17" y="82"/>
                    </a:lnTo>
                    <a:cubicBezTo>
                      <a:pt x="4" y="89"/>
                      <a:pt x="0" y="105"/>
                      <a:pt x="7" y="118"/>
                    </a:cubicBezTo>
                    <a:cubicBezTo>
                      <a:pt x="11" y="127"/>
                      <a:pt x="21" y="132"/>
                      <a:pt x="30" y="13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  <p:sp>
            <p:nvSpPr>
              <p:cNvPr id="49" name="Freeform 71">
                <a:extLst>
                  <a:ext uri="{FF2B5EF4-FFF2-40B4-BE49-F238E27FC236}">
                    <a16:creationId xmlns:a16="http://schemas.microsoft.com/office/drawing/2014/main" id="{4D33A113-D880-34B8-E507-B07E437D315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1014413"/>
                <a:ext cx="139700" cy="92075"/>
              </a:xfrm>
              <a:custGeom>
                <a:avLst/>
                <a:gdLst>
                  <a:gd name="T0" fmla="*/ 183 w 324"/>
                  <a:gd name="T1" fmla="*/ 167 h 217"/>
                  <a:gd name="T2" fmla="*/ 183 w 324"/>
                  <a:gd name="T3" fmla="*/ 167 h 217"/>
                  <a:gd name="T4" fmla="*/ 129 w 324"/>
                  <a:gd name="T5" fmla="*/ 137 h 217"/>
                  <a:gd name="T6" fmla="*/ 270 w 324"/>
                  <a:gd name="T7" fmla="*/ 137 h 217"/>
                  <a:gd name="T8" fmla="*/ 270 w 324"/>
                  <a:gd name="T9" fmla="*/ 176 h 217"/>
                  <a:gd name="T10" fmla="*/ 324 w 324"/>
                  <a:gd name="T11" fmla="*/ 176 h 217"/>
                  <a:gd name="T12" fmla="*/ 324 w 324"/>
                  <a:gd name="T13" fmla="*/ 110 h 217"/>
                  <a:gd name="T14" fmla="*/ 297 w 324"/>
                  <a:gd name="T15" fmla="*/ 84 h 217"/>
                  <a:gd name="T16" fmla="*/ 129 w 324"/>
                  <a:gd name="T17" fmla="*/ 84 h 217"/>
                  <a:gd name="T18" fmla="*/ 183 w 324"/>
                  <a:gd name="T19" fmla="*/ 54 h 217"/>
                  <a:gd name="T20" fmla="*/ 193 w 324"/>
                  <a:gd name="T21" fmla="*/ 18 h 217"/>
                  <a:gd name="T22" fmla="*/ 157 w 324"/>
                  <a:gd name="T23" fmla="*/ 7 h 217"/>
                  <a:gd name="T24" fmla="*/ 13 w 324"/>
                  <a:gd name="T25" fmla="*/ 87 h 217"/>
                  <a:gd name="T26" fmla="*/ 13 w 324"/>
                  <a:gd name="T27" fmla="*/ 88 h 217"/>
                  <a:gd name="T28" fmla="*/ 11 w 324"/>
                  <a:gd name="T29" fmla="*/ 89 h 217"/>
                  <a:gd name="T30" fmla="*/ 9 w 324"/>
                  <a:gd name="T31" fmla="*/ 90 h 217"/>
                  <a:gd name="T32" fmla="*/ 8 w 324"/>
                  <a:gd name="T33" fmla="*/ 91 h 217"/>
                  <a:gd name="T34" fmla="*/ 7 w 324"/>
                  <a:gd name="T35" fmla="*/ 92 h 217"/>
                  <a:gd name="T36" fmla="*/ 6 w 324"/>
                  <a:gd name="T37" fmla="*/ 93 h 217"/>
                  <a:gd name="T38" fmla="*/ 5 w 324"/>
                  <a:gd name="T39" fmla="*/ 95 h 217"/>
                  <a:gd name="T40" fmla="*/ 4 w 324"/>
                  <a:gd name="T41" fmla="*/ 96 h 217"/>
                  <a:gd name="T42" fmla="*/ 3 w 324"/>
                  <a:gd name="T43" fmla="*/ 97 h 217"/>
                  <a:gd name="T44" fmla="*/ 3 w 324"/>
                  <a:gd name="T45" fmla="*/ 98 h 217"/>
                  <a:gd name="T46" fmla="*/ 2 w 324"/>
                  <a:gd name="T47" fmla="*/ 99 h 217"/>
                  <a:gd name="T48" fmla="*/ 1 w 324"/>
                  <a:gd name="T49" fmla="*/ 101 h 217"/>
                  <a:gd name="T50" fmla="*/ 1 w 324"/>
                  <a:gd name="T51" fmla="*/ 103 h 217"/>
                  <a:gd name="T52" fmla="*/ 1 w 324"/>
                  <a:gd name="T53" fmla="*/ 104 h 217"/>
                  <a:gd name="T54" fmla="*/ 0 w 324"/>
                  <a:gd name="T55" fmla="*/ 106 h 217"/>
                  <a:gd name="T56" fmla="*/ 0 w 324"/>
                  <a:gd name="T57" fmla="*/ 108 h 217"/>
                  <a:gd name="T58" fmla="*/ 0 w 324"/>
                  <a:gd name="T59" fmla="*/ 109 h 217"/>
                  <a:gd name="T60" fmla="*/ 0 w 324"/>
                  <a:gd name="T61" fmla="*/ 110 h 217"/>
                  <a:gd name="T62" fmla="*/ 0 w 324"/>
                  <a:gd name="T63" fmla="*/ 111 h 217"/>
                  <a:gd name="T64" fmla="*/ 0 w 324"/>
                  <a:gd name="T65" fmla="*/ 113 h 217"/>
                  <a:gd name="T66" fmla="*/ 0 w 324"/>
                  <a:gd name="T67" fmla="*/ 115 h 217"/>
                  <a:gd name="T68" fmla="*/ 1 w 324"/>
                  <a:gd name="T69" fmla="*/ 117 h 217"/>
                  <a:gd name="T70" fmla="*/ 1 w 324"/>
                  <a:gd name="T71" fmla="*/ 118 h 217"/>
                  <a:gd name="T72" fmla="*/ 1 w 324"/>
                  <a:gd name="T73" fmla="*/ 119 h 217"/>
                  <a:gd name="T74" fmla="*/ 2 w 324"/>
                  <a:gd name="T75" fmla="*/ 122 h 217"/>
                  <a:gd name="T76" fmla="*/ 3 w 324"/>
                  <a:gd name="T77" fmla="*/ 123 h 217"/>
                  <a:gd name="T78" fmla="*/ 3 w 324"/>
                  <a:gd name="T79" fmla="*/ 123 h 217"/>
                  <a:gd name="T80" fmla="*/ 4 w 324"/>
                  <a:gd name="T81" fmla="*/ 124 h 217"/>
                  <a:gd name="T82" fmla="*/ 5 w 324"/>
                  <a:gd name="T83" fmla="*/ 126 h 217"/>
                  <a:gd name="T84" fmla="*/ 7 w 324"/>
                  <a:gd name="T85" fmla="*/ 128 h 217"/>
                  <a:gd name="T86" fmla="*/ 7 w 324"/>
                  <a:gd name="T87" fmla="*/ 129 h 217"/>
                  <a:gd name="T88" fmla="*/ 8 w 324"/>
                  <a:gd name="T89" fmla="*/ 129 h 217"/>
                  <a:gd name="T90" fmla="*/ 8 w 324"/>
                  <a:gd name="T91" fmla="*/ 130 h 217"/>
                  <a:gd name="T92" fmla="*/ 10 w 324"/>
                  <a:gd name="T93" fmla="*/ 131 h 217"/>
                  <a:gd name="T94" fmla="*/ 12 w 324"/>
                  <a:gd name="T95" fmla="*/ 133 h 217"/>
                  <a:gd name="T96" fmla="*/ 13 w 324"/>
                  <a:gd name="T97" fmla="*/ 134 h 217"/>
                  <a:gd name="T98" fmla="*/ 13 w 324"/>
                  <a:gd name="T99" fmla="*/ 134 h 217"/>
                  <a:gd name="T100" fmla="*/ 157 w 324"/>
                  <a:gd name="T101" fmla="*/ 213 h 217"/>
                  <a:gd name="T102" fmla="*/ 170 w 324"/>
                  <a:gd name="T103" fmla="*/ 217 h 217"/>
                  <a:gd name="T104" fmla="*/ 193 w 324"/>
                  <a:gd name="T105" fmla="*/ 203 h 217"/>
                  <a:gd name="T106" fmla="*/ 183 w 324"/>
                  <a:gd name="T107" fmla="*/ 16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183" y="167"/>
                    </a:moveTo>
                    <a:lnTo>
                      <a:pt x="183" y="167"/>
                    </a:lnTo>
                    <a:lnTo>
                      <a:pt x="129" y="137"/>
                    </a:lnTo>
                    <a:lnTo>
                      <a:pt x="270" y="137"/>
                    </a:lnTo>
                    <a:lnTo>
                      <a:pt x="270" y="176"/>
                    </a:lnTo>
                    <a:lnTo>
                      <a:pt x="324" y="176"/>
                    </a:lnTo>
                    <a:lnTo>
                      <a:pt x="324" y="110"/>
                    </a:lnTo>
                    <a:cubicBezTo>
                      <a:pt x="324" y="96"/>
                      <a:pt x="312" y="84"/>
                      <a:pt x="297" y="84"/>
                    </a:cubicBezTo>
                    <a:lnTo>
                      <a:pt x="129" y="84"/>
                    </a:lnTo>
                    <a:lnTo>
                      <a:pt x="183" y="54"/>
                    </a:lnTo>
                    <a:cubicBezTo>
                      <a:pt x="196" y="47"/>
                      <a:pt x="200" y="30"/>
                      <a:pt x="193" y="18"/>
                    </a:cubicBezTo>
                    <a:cubicBezTo>
                      <a:pt x="186" y="5"/>
                      <a:pt x="170" y="0"/>
                      <a:pt x="157" y="7"/>
                    </a:cubicBezTo>
                    <a:lnTo>
                      <a:pt x="13" y="87"/>
                    </a:lnTo>
                    <a:cubicBezTo>
                      <a:pt x="13" y="87"/>
                      <a:pt x="13" y="87"/>
                      <a:pt x="13" y="88"/>
                    </a:cubicBezTo>
                    <a:cubicBezTo>
                      <a:pt x="12" y="88"/>
                      <a:pt x="11" y="88"/>
                      <a:pt x="11" y="89"/>
                    </a:cubicBezTo>
                    <a:cubicBezTo>
                      <a:pt x="10" y="89"/>
                      <a:pt x="10" y="89"/>
                      <a:pt x="9" y="90"/>
                    </a:cubicBezTo>
                    <a:cubicBezTo>
                      <a:pt x="9" y="90"/>
                      <a:pt x="9" y="91"/>
                      <a:pt x="8" y="91"/>
                    </a:cubicBezTo>
                    <a:cubicBezTo>
                      <a:pt x="8" y="91"/>
                      <a:pt x="7" y="92"/>
                      <a:pt x="7" y="92"/>
                    </a:cubicBezTo>
                    <a:cubicBezTo>
                      <a:pt x="7" y="93"/>
                      <a:pt x="6" y="93"/>
                      <a:pt x="6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5"/>
                      <a:pt x="4" y="96"/>
                      <a:pt x="4" y="96"/>
                    </a:cubicBezTo>
                    <a:cubicBezTo>
                      <a:pt x="4" y="97"/>
                      <a:pt x="3" y="97"/>
                      <a:pt x="3" y="97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3" y="98"/>
                      <a:pt x="2" y="99"/>
                      <a:pt x="2" y="99"/>
                    </a:cubicBezTo>
                    <a:cubicBezTo>
                      <a:pt x="2" y="100"/>
                      <a:pt x="2" y="101"/>
                      <a:pt x="1" y="101"/>
                    </a:cubicBezTo>
                    <a:cubicBezTo>
                      <a:pt x="1" y="102"/>
                      <a:pt x="1" y="102"/>
                      <a:pt x="1" y="103"/>
                    </a:cubicBezTo>
                    <a:cubicBezTo>
                      <a:pt x="1" y="103"/>
                      <a:pt x="1" y="104"/>
                      <a:pt x="1" y="104"/>
                    </a:cubicBezTo>
                    <a:cubicBezTo>
                      <a:pt x="0" y="105"/>
                      <a:pt x="0" y="105"/>
                      <a:pt x="0" y="106"/>
                    </a:cubicBezTo>
                    <a:cubicBezTo>
                      <a:pt x="0" y="107"/>
                      <a:pt x="0" y="107"/>
                      <a:pt x="0" y="108"/>
                    </a:cubicBezTo>
                    <a:cubicBezTo>
                      <a:pt x="0" y="108"/>
                      <a:pt x="0" y="109"/>
                      <a:pt x="0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2"/>
                      <a:pt x="0" y="113"/>
                    </a:cubicBezTo>
                    <a:cubicBezTo>
                      <a:pt x="0" y="113"/>
                      <a:pt x="0" y="114"/>
                      <a:pt x="0" y="115"/>
                    </a:cubicBezTo>
                    <a:cubicBezTo>
                      <a:pt x="0" y="115"/>
                      <a:pt x="0" y="116"/>
                      <a:pt x="1" y="117"/>
                    </a:cubicBezTo>
                    <a:cubicBezTo>
                      <a:pt x="1" y="117"/>
                      <a:pt x="1" y="118"/>
                      <a:pt x="1" y="118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2" y="120"/>
                      <a:pt x="2" y="121"/>
                      <a:pt x="2" y="122"/>
                    </a:cubicBezTo>
                    <a:cubicBezTo>
                      <a:pt x="2" y="122"/>
                      <a:pt x="3" y="122"/>
                      <a:pt x="3" y="123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3" y="124"/>
                      <a:pt x="3" y="124"/>
                      <a:pt x="4" y="124"/>
                    </a:cubicBezTo>
                    <a:cubicBezTo>
                      <a:pt x="4" y="125"/>
                      <a:pt x="4" y="125"/>
                      <a:pt x="5" y="126"/>
                    </a:cubicBezTo>
                    <a:cubicBezTo>
                      <a:pt x="5" y="127"/>
                      <a:pt x="6" y="127"/>
                      <a:pt x="7" y="128"/>
                    </a:cubicBezTo>
                    <a:cubicBezTo>
                      <a:pt x="7" y="128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8" y="129"/>
                    </a:cubicBezTo>
                    <a:cubicBezTo>
                      <a:pt x="8" y="129"/>
                      <a:pt x="8" y="130"/>
                      <a:pt x="8" y="130"/>
                    </a:cubicBezTo>
                    <a:cubicBezTo>
                      <a:pt x="9" y="130"/>
                      <a:pt x="10" y="131"/>
                      <a:pt x="10" y="131"/>
                    </a:cubicBezTo>
                    <a:cubicBezTo>
                      <a:pt x="11" y="132"/>
                      <a:pt x="12" y="133"/>
                      <a:pt x="12" y="133"/>
                    </a:cubicBezTo>
                    <a:cubicBezTo>
                      <a:pt x="13" y="133"/>
                      <a:pt x="13" y="133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lnTo>
                      <a:pt x="157" y="213"/>
                    </a:lnTo>
                    <a:cubicBezTo>
                      <a:pt x="161" y="216"/>
                      <a:pt x="165" y="217"/>
                      <a:pt x="170" y="217"/>
                    </a:cubicBezTo>
                    <a:cubicBezTo>
                      <a:pt x="179" y="217"/>
                      <a:pt x="188" y="212"/>
                      <a:pt x="193" y="203"/>
                    </a:cubicBezTo>
                    <a:cubicBezTo>
                      <a:pt x="200" y="190"/>
                      <a:pt x="196" y="174"/>
                      <a:pt x="183" y="1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  <p:sp>
            <p:nvSpPr>
              <p:cNvPr id="50" name="Freeform 72">
                <a:extLst>
                  <a:ext uri="{FF2B5EF4-FFF2-40B4-BE49-F238E27FC236}">
                    <a16:creationId xmlns:a16="http://schemas.microsoft.com/office/drawing/2014/main" id="{233D2D96-04AA-4833-0F8B-23378DF8513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400" y="1012825"/>
                <a:ext cx="139700" cy="93663"/>
              </a:xfrm>
              <a:custGeom>
                <a:avLst/>
                <a:gdLst>
                  <a:gd name="T0" fmla="*/ 324 w 324"/>
                  <a:gd name="T1" fmla="*/ 109 h 217"/>
                  <a:gd name="T2" fmla="*/ 324 w 324"/>
                  <a:gd name="T3" fmla="*/ 109 h 217"/>
                  <a:gd name="T4" fmla="*/ 324 w 324"/>
                  <a:gd name="T5" fmla="*/ 108 h 217"/>
                  <a:gd name="T6" fmla="*/ 324 w 324"/>
                  <a:gd name="T7" fmla="*/ 106 h 217"/>
                  <a:gd name="T8" fmla="*/ 323 w 324"/>
                  <a:gd name="T9" fmla="*/ 104 h 217"/>
                  <a:gd name="T10" fmla="*/ 323 w 324"/>
                  <a:gd name="T11" fmla="*/ 103 h 217"/>
                  <a:gd name="T12" fmla="*/ 322 w 324"/>
                  <a:gd name="T13" fmla="*/ 101 h 217"/>
                  <a:gd name="T14" fmla="*/ 321 w 324"/>
                  <a:gd name="T15" fmla="*/ 99 h 217"/>
                  <a:gd name="T16" fmla="*/ 321 w 324"/>
                  <a:gd name="T17" fmla="*/ 98 h 217"/>
                  <a:gd name="T18" fmla="*/ 321 w 324"/>
                  <a:gd name="T19" fmla="*/ 97 h 217"/>
                  <a:gd name="T20" fmla="*/ 320 w 324"/>
                  <a:gd name="T21" fmla="*/ 97 h 217"/>
                  <a:gd name="T22" fmla="*/ 319 w 324"/>
                  <a:gd name="T23" fmla="*/ 95 h 217"/>
                  <a:gd name="T24" fmla="*/ 318 w 324"/>
                  <a:gd name="T25" fmla="*/ 94 h 217"/>
                  <a:gd name="T26" fmla="*/ 317 w 324"/>
                  <a:gd name="T27" fmla="*/ 92 h 217"/>
                  <a:gd name="T28" fmla="*/ 315 w 324"/>
                  <a:gd name="T29" fmla="*/ 91 h 217"/>
                  <a:gd name="T30" fmla="*/ 314 w 324"/>
                  <a:gd name="T31" fmla="*/ 90 h 217"/>
                  <a:gd name="T32" fmla="*/ 313 w 324"/>
                  <a:gd name="T33" fmla="*/ 89 h 217"/>
                  <a:gd name="T34" fmla="*/ 311 w 324"/>
                  <a:gd name="T35" fmla="*/ 88 h 217"/>
                  <a:gd name="T36" fmla="*/ 310 w 324"/>
                  <a:gd name="T37" fmla="*/ 87 h 217"/>
                  <a:gd name="T38" fmla="*/ 167 w 324"/>
                  <a:gd name="T39" fmla="*/ 7 h 217"/>
                  <a:gd name="T40" fmla="*/ 130 w 324"/>
                  <a:gd name="T41" fmla="*/ 18 h 217"/>
                  <a:gd name="T42" fmla="*/ 141 w 324"/>
                  <a:gd name="T43" fmla="*/ 54 h 217"/>
                  <a:gd name="T44" fmla="*/ 194 w 324"/>
                  <a:gd name="T45" fmla="*/ 84 h 217"/>
                  <a:gd name="T46" fmla="*/ 53 w 324"/>
                  <a:gd name="T47" fmla="*/ 84 h 217"/>
                  <a:gd name="T48" fmla="*/ 53 w 324"/>
                  <a:gd name="T49" fmla="*/ 43 h 217"/>
                  <a:gd name="T50" fmla="*/ 0 w 324"/>
                  <a:gd name="T51" fmla="*/ 43 h 217"/>
                  <a:gd name="T52" fmla="*/ 0 w 324"/>
                  <a:gd name="T53" fmla="*/ 110 h 217"/>
                  <a:gd name="T54" fmla="*/ 27 w 324"/>
                  <a:gd name="T55" fmla="*/ 137 h 217"/>
                  <a:gd name="T56" fmla="*/ 194 w 324"/>
                  <a:gd name="T57" fmla="*/ 137 h 217"/>
                  <a:gd name="T58" fmla="*/ 141 w 324"/>
                  <a:gd name="T59" fmla="*/ 167 h 217"/>
                  <a:gd name="T60" fmla="*/ 130 w 324"/>
                  <a:gd name="T61" fmla="*/ 203 h 217"/>
                  <a:gd name="T62" fmla="*/ 154 w 324"/>
                  <a:gd name="T63" fmla="*/ 217 h 217"/>
                  <a:gd name="T64" fmla="*/ 167 w 324"/>
                  <a:gd name="T65" fmla="*/ 214 h 217"/>
                  <a:gd name="T66" fmla="*/ 310 w 324"/>
                  <a:gd name="T67" fmla="*/ 134 h 217"/>
                  <a:gd name="T68" fmla="*/ 310 w 324"/>
                  <a:gd name="T69" fmla="*/ 134 h 217"/>
                  <a:gd name="T70" fmla="*/ 311 w 324"/>
                  <a:gd name="T71" fmla="*/ 133 h 217"/>
                  <a:gd name="T72" fmla="*/ 313 w 324"/>
                  <a:gd name="T73" fmla="*/ 132 h 217"/>
                  <a:gd name="T74" fmla="*/ 315 w 324"/>
                  <a:gd name="T75" fmla="*/ 130 h 217"/>
                  <a:gd name="T76" fmla="*/ 316 w 324"/>
                  <a:gd name="T77" fmla="*/ 129 h 217"/>
                  <a:gd name="T78" fmla="*/ 316 w 324"/>
                  <a:gd name="T79" fmla="*/ 129 h 217"/>
                  <a:gd name="T80" fmla="*/ 317 w 324"/>
                  <a:gd name="T81" fmla="*/ 128 h 217"/>
                  <a:gd name="T82" fmla="*/ 319 w 324"/>
                  <a:gd name="T83" fmla="*/ 126 h 217"/>
                  <a:gd name="T84" fmla="*/ 320 w 324"/>
                  <a:gd name="T85" fmla="*/ 124 h 217"/>
                  <a:gd name="T86" fmla="*/ 321 w 324"/>
                  <a:gd name="T87" fmla="*/ 123 h 217"/>
                  <a:gd name="T88" fmla="*/ 321 w 324"/>
                  <a:gd name="T89" fmla="*/ 123 h 217"/>
                  <a:gd name="T90" fmla="*/ 321 w 324"/>
                  <a:gd name="T91" fmla="*/ 122 h 217"/>
                  <a:gd name="T92" fmla="*/ 322 w 324"/>
                  <a:gd name="T93" fmla="*/ 120 h 217"/>
                  <a:gd name="T94" fmla="*/ 323 w 324"/>
                  <a:gd name="T95" fmla="*/ 118 h 217"/>
                  <a:gd name="T96" fmla="*/ 323 w 324"/>
                  <a:gd name="T97" fmla="*/ 117 h 217"/>
                  <a:gd name="T98" fmla="*/ 324 w 324"/>
                  <a:gd name="T99" fmla="*/ 115 h 217"/>
                  <a:gd name="T100" fmla="*/ 324 w 324"/>
                  <a:gd name="T101" fmla="*/ 113 h 217"/>
                  <a:gd name="T102" fmla="*/ 324 w 324"/>
                  <a:gd name="T103" fmla="*/ 111 h 217"/>
                  <a:gd name="T104" fmla="*/ 324 w 324"/>
                  <a:gd name="T105" fmla="*/ 110 h 217"/>
                  <a:gd name="T106" fmla="*/ 324 w 324"/>
                  <a:gd name="T107" fmla="*/ 10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324" y="109"/>
                    </a:moveTo>
                    <a:lnTo>
                      <a:pt x="324" y="109"/>
                    </a:lnTo>
                    <a:cubicBezTo>
                      <a:pt x="324" y="109"/>
                      <a:pt x="324" y="108"/>
                      <a:pt x="324" y="108"/>
                    </a:cubicBezTo>
                    <a:cubicBezTo>
                      <a:pt x="324" y="107"/>
                      <a:pt x="324" y="107"/>
                      <a:pt x="324" y="106"/>
                    </a:cubicBezTo>
                    <a:cubicBezTo>
                      <a:pt x="323" y="106"/>
                      <a:pt x="323" y="105"/>
                      <a:pt x="323" y="104"/>
                    </a:cubicBezTo>
                    <a:cubicBezTo>
                      <a:pt x="323" y="104"/>
                      <a:pt x="323" y="103"/>
                      <a:pt x="323" y="103"/>
                    </a:cubicBezTo>
                    <a:cubicBezTo>
                      <a:pt x="323" y="102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1" y="99"/>
                    </a:cubicBezTo>
                    <a:cubicBezTo>
                      <a:pt x="321" y="99"/>
                      <a:pt x="321" y="98"/>
                      <a:pt x="321" y="98"/>
                    </a:cubicBezTo>
                    <a:cubicBezTo>
                      <a:pt x="321" y="98"/>
                      <a:pt x="321" y="98"/>
                      <a:pt x="321" y="97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0" y="96"/>
                      <a:pt x="319" y="95"/>
                      <a:pt x="319" y="95"/>
                    </a:cubicBezTo>
                    <a:cubicBezTo>
                      <a:pt x="319" y="94"/>
                      <a:pt x="318" y="94"/>
                      <a:pt x="318" y="94"/>
                    </a:cubicBezTo>
                    <a:cubicBezTo>
                      <a:pt x="317" y="93"/>
                      <a:pt x="317" y="93"/>
                      <a:pt x="317" y="92"/>
                    </a:cubicBezTo>
                    <a:cubicBezTo>
                      <a:pt x="316" y="92"/>
                      <a:pt x="316" y="91"/>
                      <a:pt x="315" y="91"/>
                    </a:cubicBezTo>
                    <a:cubicBezTo>
                      <a:pt x="315" y="91"/>
                      <a:pt x="315" y="90"/>
                      <a:pt x="314" y="90"/>
                    </a:cubicBezTo>
                    <a:cubicBezTo>
                      <a:pt x="314" y="90"/>
                      <a:pt x="313" y="89"/>
                      <a:pt x="313" y="89"/>
                    </a:cubicBezTo>
                    <a:cubicBezTo>
                      <a:pt x="312" y="89"/>
                      <a:pt x="312" y="88"/>
                      <a:pt x="311" y="88"/>
                    </a:cubicBezTo>
                    <a:cubicBezTo>
                      <a:pt x="311" y="88"/>
                      <a:pt x="311" y="87"/>
                      <a:pt x="310" y="87"/>
                    </a:cubicBezTo>
                    <a:lnTo>
                      <a:pt x="167" y="7"/>
                    </a:lnTo>
                    <a:cubicBezTo>
                      <a:pt x="154" y="0"/>
                      <a:pt x="138" y="5"/>
                      <a:pt x="130" y="18"/>
                    </a:cubicBezTo>
                    <a:cubicBezTo>
                      <a:pt x="123" y="31"/>
                      <a:pt x="128" y="47"/>
                      <a:pt x="141" y="54"/>
                    </a:cubicBezTo>
                    <a:lnTo>
                      <a:pt x="194" y="84"/>
                    </a:lnTo>
                    <a:lnTo>
                      <a:pt x="53" y="84"/>
                    </a:lnTo>
                    <a:lnTo>
                      <a:pt x="53" y="43"/>
                    </a:lnTo>
                    <a:lnTo>
                      <a:pt x="0" y="43"/>
                    </a:lnTo>
                    <a:lnTo>
                      <a:pt x="0" y="110"/>
                    </a:lnTo>
                    <a:cubicBezTo>
                      <a:pt x="0" y="125"/>
                      <a:pt x="12" y="137"/>
                      <a:pt x="27" y="137"/>
                    </a:cubicBezTo>
                    <a:lnTo>
                      <a:pt x="194" y="137"/>
                    </a:lnTo>
                    <a:lnTo>
                      <a:pt x="141" y="167"/>
                    </a:lnTo>
                    <a:cubicBezTo>
                      <a:pt x="128" y="174"/>
                      <a:pt x="123" y="190"/>
                      <a:pt x="130" y="203"/>
                    </a:cubicBezTo>
                    <a:cubicBezTo>
                      <a:pt x="135" y="212"/>
                      <a:pt x="144" y="217"/>
                      <a:pt x="154" y="217"/>
                    </a:cubicBezTo>
                    <a:cubicBezTo>
                      <a:pt x="158" y="217"/>
                      <a:pt x="163" y="216"/>
                      <a:pt x="167" y="214"/>
                    </a:cubicBezTo>
                    <a:lnTo>
                      <a:pt x="310" y="134"/>
                    </a:lnTo>
                    <a:cubicBezTo>
                      <a:pt x="310" y="134"/>
                      <a:pt x="310" y="134"/>
                      <a:pt x="310" y="134"/>
                    </a:cubicBezTo>
                    <a:cubicBezTo>
                      <a:pt x="311" y="133"/>
                      <a:pt x="311" y="133"/>
                      <a:pt x="311" y="133"/>
                    </a:cubicBezTo>
                    <a:cubicBezTo>
                      <a:pt x="312" y="133"/>
                      <a:pt x="313" y="132"/>
                      <a:pt x="313" y="132"/>
                    </a:cubicBezTo>
                    <a:cubicBezTo>
                      <a:pt x="314" y="131"/>
                      <a:pt x="315" y="130"/>
                      <a:pt x="315" y="130"/>
                    </a:cubicBezTo>
                    <a:cubicBezTo>
                      <a:pt x="316" y="130"/>
                      <a:pt x="316" y="130"/>
                      <a:pt x="316" y="129"/>
                    </a:cubicBezTo>
                    <a:cubicBezTo>
                      <a:pt x="316" y="129"/>
                      <a:pt x="316" y="129"/>
                      <a:pt x="316" y="129"/>
                    </a:cubicBezTo>
                    <a:cubicBezTo>
                      <a:pt x="317" y="129"/>
                      <a:pt x="317" y="128"/>
                      <a:pt x="317" y="128"/>
                    </a:cubicBezTo>
                    <a:cubicBezTo>
                      <a:pt x="318" y="127"/>
                      <a:pt x="318" y="127"/>
                      <a:pt x="319" y="126"/>
                    </a:cubicBezTo>
                    <a:cubicBezTo>
                      <a:pt x="319" y="125"/>
                      <a:pt x="320" y="125"/>
                      <a:pt x="320" y="124"/>
                    </a:cubicBezTo>
                    <a:cubicBezTo>
                      <a:pt x="320" y="124"/>
                      <a:pt x="320" y="124"/>
                      <a:pt x="321" y="123"/>
                    </a:cubicBezTo>
                    <a:cubicBezTo>
                      <a:pt x="321" y="123"/>
                      <a:pt x="321" y="123"/>
                      <a:pt x="321" y="123"/>
                    </a:cubicBezTo>
                    <a:cubicBezTo>
                      <a:pt x="321" y="123"/>
                      <a:pt x="321" y="122"/>
                      <a:pt x="321" y="122"/>
                    </a:cubicBezTo>
                    <a:cubicBezTo>
                      <a:pt x="322" y="121"/>
                      <a:pt x="322" y="120"/>
                      <a:pt x="322" y="120"/>
                    </a:cubicBezTo>
                    <a:cubicBezTo>
                      <a:pt x="322" y="119"/>
                      <a:pt x="323" y="119"/>
                      <a:pt x="323" y="118"/>
                    </a:cubicBezTo>
                    <a:cubicBezTo>
                      <a:pt x="323" y="118"/>
                      <a:pt x="323" y="117"/>
                      <a:pt x="323" y="117"/>
                    </a:cubicBezTo>
                    <a:cubicBezTo>
                      <a:pt x="323" y="116"/>
                      <a:pt x="323" y="115"/>
                      <a:pt x="324" y="115"/>
                    </a:cubicBezTo>
                    <a:cubicBezTo>
                      <a:pt x="324" y="114"/>
                      <a:pt x="324" y="114"/>
                      <a:pt x="324" y="113"/>
                    </a:cubicBezTo>
                    <a:cubicBezTo>
                      <a:pt x="324" y="112"/>
                      <a:pt x="324" y="112"/>
                      <a:pt x="324" y="111"/>
                    </a:cubicBezTo>
                    <a:cubicBezTo>
                      <a:pt x="324" y="111"/>
                      <a:pt x="324" y="111"/>
                      <a:pt x="324" y="110"/>
                    </a:cubicBezTo>
                    <a:cubicBezTo>
                      <a:pt x="324" y="110"/>
                      <a:pt x="324" y="110"/>
                      <a:pt x="324" y="10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  <p:sp>
            <p:nvSpPr>
              <p:cNvPr id="51" name="Freeform 73">
                <a:extLst>
                  <a:ext uri="{FF2B5EF4-FFF2-40B4-BE49-F238E27FC236}">
                    <a16:creationId xmlns:a16="http://schemas.microsoft.com/office/drawing/2014/main" id="{AB950C20-60D4-590A-8E4D-5CCBDCFA61B4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1838" y="914400"/>
                <a:ext cx="536574" cy="420688"/>
              </a:xfrm>
              <a:custGeom>
                <a:avLst/>
                <a:gdLst>
                  <a:gd name="T0" fmla="*/ 620 w 1240"/>
                  <a:gd name="T1" fmla="*/ 622 h 977"/>
                  <a:gd name="T2" fmla="*/ 620 w 1240"/>
                  <a:gd name="T3" fmla="*/ 622 h 977"/>
                  <a:gd name="T4" fmla="*/ 66 w 1240"/>
                  <a:gd name="T5" fmla="*/ 344 h 977"/>
                  <a:gd name="T6" fmla="*/ 620 w 1240"/>
                  <a:gd name="T7" fmla="*/ 65 h 977"/>
                  <a:gd name="T8" fmla="*/ 1173 w 1240"/>
                  <a:gd name="T9" fmla="*/ 344 h 977"/>
                  <a:gd name="T10" fmla="*/ 620 w 1240"/>
                  <a:gd name="T11" fmla="*/ 622 h 977"/>
                  <a:gd name="T12" fmla="*/ 1240 w 1240"/>
                  <a:gd name="T13" fmla="*/ 594 h 977"/>
                  <a:gd name="T14" fmla="*/ 1240 w 1240"/>
                  <a:gd name="T15" fmla="*/ 594 h 977"/>
                  <a:gd name="T16" fmla="*/ 1240 w 1240"/>
                  <a:gd name="T17" fmla="*/ 364 h 977"/>
                  <a:gd name="T18" fmla="*/ 1240 w 1240"/>
                  <a:gd name="T19" fmla="*/ 358 h 977"/>
                  <a:gd name="T20" fmla="*/ 1240 w 1240"/>
                  <a:gd name="T21" fmla="*/ 344 h 977"/>
                  <a:gd name="T22" fmla="*/ 620 w 1240"/>
                  <a:gd name="T23" fmla="*/ 0 h 977"/>
                  <a:gd name="T24" fmla="*/ 0 w 1240"/>
                  <a:gd name="T25" fmla="*/ 344 h 977"/>
                  <a:gd name="T26" fmla="*/ 0 w 1240"/>
                  <a:gd name="T27" fmla="*/ 358 h 977"/>
                  <a:gd name="T28" fmla="*/ 0 w 1240"/>
                  <a:gd name="T29" fmla="*/ 364 h 977"/>
                  <a:gd name="T30" fmla="*/ 0 w 1240"/>
                  <a:gd name="T31" fmla="*/ 594 h 977"/>
                  <a:gd name="T32" fmla="*/ 442 w 1240"/>
                  <a:gd name="T33" fmla="*/ 925 h 977"/>
                  <a:gd name="T34" fmla="*/ 509 w 1240"/>
                  <a:gd name="T35" fmla="*/ 977 h 977"/>
                  <a:gd name="T36" fmla="*/ 579 w 1240"/>
                  <a:gd name="T37" fmla="*/ 908 h 977"/>
                  <a:gd name="T38" fmla="*/ 509 w 1240"/>
                  <a:gd name="T39" fmla="*/ 839 h 977"/>
                  <a:gd name="T40" fmla="*/ 459 w 1240"/>
                  <a:gd name="T41" fmla="*/ 860 h 977"/>
                  <a:gd name="T42" fmla="*/ 66 w 1240"/>
                  <a:gd name="T43" fmla="*/ 594 h 977"/>
                  <a:gd name="T44" fmla="*/ 66 w 1240"/>
                  <a:gd name="T45" fmla="*/ 502 h 977"/>
                  <a:gd name="T46" fmla="*/ 620 w 1240"/>
                  <a:gd name="T47" fmla="*/ 689 h 977"/>
                  <a:gd name="T48" fmla="*/ 1173 w 1240"/>
                  <a:gd name="T49" fmla="*/ 502 h 977"/>
                  <a:gd name="T50" fmla="*/ 1173 w 1240"/>
                  <a:gd name="T51" fmla="*/ 594 h 977"/>
                  <a:gd name="T52" fmla="*/ 773 w 1240"/>
                  <a:gd name="T53" fmla="*/ 861 h 977"/>
                  <a:gd name="T54" fmla="*/ 722 w 1240"/>
                  <a:gd name="T55" fmla="*/ 839 h 977"/>
                  <a:gd name="T56" fmla="*/ 653 w 1240"/>
                  <a:gd name="T57" fmla="*/ 908 h 977"/>
                  <a:gd name="T58" fmla="*/ 722 w 1240"/>
                  <a:gd name="T59" fmla="*/ 977 h 977"/>
                  <a:gd name="T60" fmla="*/ 789 w 1240"/>
                  <a:gd name="T61" fmla="*/ 926 h 977"/>
                  <a:gd name="T62" fmla="*/ 1240 w 1240"/>
                  <a:gd name="T63" fmla="*/ 594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40" h="977">
                    <a:moveTo>
                      <a:pt x="620" y="622"/>
                    </a:moveTo>
                    <a:lnTo>
                      <a:pt x="620" y="622"/>
                    </a:lnTo>
                    <a:cubicBezTo>
                      <a:pt x="320" y="622"/>
                      <a:pt x="66" y="495"/>
                      <a:pt x="66" y="344"/>
                    </a:cubicBezTo>
                    <a:cubicBezTo>
                      <a:pt x="66" y="193"/>
                      <a:pt x="320" y="65"/>
                      <a:pt x="620" y="65"/>
                    </a:cubicBezTo>
                    <a:cubicBezTo>
                      <a:pt x="920" y="65"/>
                      <a:pt x="1173" y="193"/>
                      <a:pt x="1173" y="344"/>
                    </a:cubicBezTo>
                    <a:cubicBezTo>
                      <a:pt x="1173" y="495"/>
                      <a:pt x="920" y="622"/>
                      <a:pt x="620" y="622"/>
                    </a:cubicBezTo>
                    <a:close/>
                    <a:moveTo>
                      <a:pt x="1240" y="594"/>
                    </a:moveTo>
                    <a:lnTo>
                      <a:pt x="1240" y="594"/>
                    </a:lnTo>
                    <a:lnTo>
                      <a:pt x="1240" y="364"/>
                    </a:lnTo>
                    <a:cubicBezTo>
                      <a:pt x="1240" y="362"/>
                      <a:pt x="1240" y="360"/>
                      <a:pt x="1240" y="358"/>
                    </a:cubicBezTo>
                    <a:cubicBezTo>
                      <a:pt x="1240" y="353"/>
                      <a:pt x="1240" y="348"/>
                      <a:pt x="1240" y="344"/>
                    </a:cubicBezTo>
                    <a:cubicBezTo>
                      <a:pt x="1240" y="150"/>
                      <a:pt x="968" y="0"/>
                      <a:pt x="620" y="0"/>
                    </a:cubicBezTo>
                    <a:cubicBezTo>
                      <a:pt x="272" y="0"/>
                      <a:pt x="0" y="150"/>
                      <a:pt x="0" y="344"/>
                    </a:cubicBezTo>
                    <a:cubicBezTo>
                      <a:pt x="0" y="348"/>
                      <a:pt x="0" y="353"/>
                      <a:pt x="0" y="358"/>
                    </a:cubicBezTo>
                    <a:cubicBezTo>
                      <a:pt x="0" y="360"/>
                      <a:pt x="0" y="362"/>
                      <a:pt x="0" y="364"/>
                    </a:cubicBezTo>
                    <a:lnTo>
                      <a:pt x="0" y="594"/>
                    </a:lnTo>
                    <a:cubicBezTo>
                      <a:pt x="0" y="749"/>
                      <a:pt x="182" y="882"/>
                      <a:pt x="442" y="925"/>
                    </a:cubicBezTo>
                    <a:cubicBezTo>
                      <a:pt x="450" y="955"/>
                      <a:pt x="477" y="977"/>
                      <a:pt x="509" y="977"/>
                    </a:cubicBezTo>
                    <a:cubicBezTo>
                      <a:pt x="548" y="977"/>
                      <a:pt x="579" y="946"/>
                      <a:pt x="579" y="908"/>
                    </a:cubicBezTo>
                    <a:cubicBezTo>
                      <a:pt x="579" y="870"/>
                      <a:pt x="548" y="839"/>
                      <a:pt x="509" y="839"/>
                    </a:cubicBezTo>
                    <a:cubicBezTo>
                      <a:pt x="490" y="839"/>
                      <a:pt x="472" y="847"/>
                      <a:pt x="459" y="860"/>
                    </a:cubicBezTo>
                    <a:cubicBezTo>
                      <a:pt x="231" y="824"/>
                      <a:pt x="66" y="715"/>
                      <a:pt x="66" y="594"/>
                    </a:cubicBezTo>
                    <a:lnTo>
                      <a:pt x="66" y="502"/>
                    </a:lnTo>
                    <a:cubicBezTo>
                      <a:pt x="168" y="613"/>
                      <a:pt x="375" y="689"/>
                      <a:pt x="620" y="689"/>
                    </a:cubicBezTo>
                    <a:cubicBezTo>
                      <a:pt x="865" y="689"/>
                      <a:pt x="1072" y="613"/>
                      <a:pt x="1173" y="502"/>
                    </a:cubicBezTo>
                    <a:lnTo>
                      <a:pt x="1173" y="594"/>
                    </a:lnTo>
                    <a:cubicBezTo>
                      <a:pt x="1173" y="717"/>
                      <a:pt x="1005" y="827"/>
                      <a:pt x="773" y="861"/>
                    </a:cubicBezTo>
                    <a:cubicBezTo>
                      <a:pt x="761" y="847"/>
                      <a:pt x="743" y="839"/>
                      <a:pt x="722" y="839"/>
                    </a:cubicBezTo>
                    <a:cubicBezTo>
                      <a:pt x="684" y="839"/>
                      <a:pt x="653" y="870"/>
                      <a:pt x="653" y="908"/>
                    </a:cubicBezTo>
                    <a:cubicBezTo>
                      <a:pt x="653" y="946"/>
                      <a:pt x="684" y="977"/>
                      <a:pt x="722" y="977"/>
                    </a:cubicBezTo>
                    <a:cubicBezTo>
                      <a:pt x="754" y="977"/>
                      <a:pt x="781" y="956"/>
                      <a:pt x="789" y="926"/>
                    </a:cubicBezTo>
                    <a:cubicBezTo>
                      <a:pt x="1054" y="885"/>
                      <a:pt x="1240" y="751"/>
                      <a:pt x="1240" y="59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</p:grpSp>
        <p:sp>
          <p:nvSpPr>
            <p:cNvPr id="37" name="文本框 36">
              <a:extLst>
                <a:ext uri="{FF2B5EF4-FFF2-40B4-BE49-F238E27FC236}">
                  <a16:creationId xmlns:a16="http://schemas.microsoft.com/office/drawing/2014/main" id="{E1B89AE0-7A5A-D8E1-DFD1-058A0D44413D}"/>
                </a:ext>
              </a:extLst>
            </p:cNvPr>
            <p:cNvSpPr txBox="1"/>
            <p:nvPr/>
          </p:nvSpPr>
          <p:spPr>
            <a:xfrm>
              <a:off x="8793506" y="541205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路由器</a:t>
              </a:r>
              <a:r>
                <a:rPr lang="en-US" altLang="zh-CN" sz="1200" dirty="0"/>
                <a:t>2</a:t>
              </a:r>
              <a:endParaRPr lang="zh-CN" altLang="en-US" sz="1200" dirty="0"/>
            </a:p>
          </p:txBody>
        </p:sp>
        <p:cxnSp>
          <p:nvCxnSpPr>
            <p:cNvPr id="38" name="直接连接符 37">
              <a:extLst>
                <a:ext uri="{FF2B5EF4-FFF2-40B4-BE49-F238E27FC236}">
                  <a16:creationId xmlns:a16="http://schemas.microsoft.com/office/drawing/2014/main" id="{D7761351-194F-A067-0DF4-63B8087BCC00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420837" y="2232477"/>
              <a:ext cx="110971" cy="5831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A1C71A05-7262-0479-F433-553674D3A4B8}"/>
                </a:ext>
              </a:extLst>
            </p:cNvPr>
            <p:cNvCxnSpPr>
              <a:cxnSpLocks/>
              <a:endCxn id="51" idx="26"/>
            </p:cNvCxnSpPr>
            <p:nvPr/>
          </p:nvCxnSpPr>
          <p:spPr bwMode="auto">
            <a:xfrm flipH="1" flipV="1">
              <a:off x="9127359" y="1083133"/>
              <a:ext cx="1225193" cy="92594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E03A1630-4559-3767-9F55-48EA9817FD16}"/>
                </a:ext>
              </a:extLst>
            </p:cNvPr>
            <p:cNvCxnSpPr/>
            <p:nvPr/>
          </p:nvCxnSpPr>
          <p:spPr bwMode="auto">
            <a:xfrm>
              <a:off x="11728364" y="2238328"/>
              <a:ext cx="127440" cy="68005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1" name="文本框 40">
              <a:extLst>
                <a:ext uri="{FF2B5EF4-FFF2-40B4-BE49-F238E27FC236}">
                  <a16:creationId xmlns:a16="http://schemas.microsoft.com/office/drawing/2014/main" id="{3FA33A73-60F0-FA4B-98CF-C79D335DA3A2}"/>
                </a:ext>
              </a:extLst>
            </p:cNvPr>
            <p:cNvSpPr txBox="1"/>
            <p:nvPr/>
          </p:nvSpPr>
          <p:spPr>
            <a:xfrm>
              <a:off x="4760471" y="2562853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1</a:t>
              </a:r>
              <a:endParaRPr lang="zh-CN" altLang="en-US" sz="1200" dirty="0"/>
            </a:p>
          </p:txBody>
        </p: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F0B40328-89BB-75BD-5771-A99C771E5A3F}"/>
                </a:ext>
              </a:extLst>
            </p:cNvPr>
            <p:cNvSpPr txBox="1"/>
            <p:nvPr/>
          </p:nvSpPr>
          <p:spPr>
            <a:xfrm>
              <a:off x="6001190" y="2531718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2</a:t>
              </a:r>
              <a:endParaRPr lang="zh-CN" altLang="en-US" sz="12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2035164D-9607-B95A-4E83-F8CAC7BF7FE8}"/>
                </a:ext>
              </a:extLst>
            </p:cNvPr>
            <p:cNvSpPr txBox="1"/>
            <p:nvPr/>
          </p:nvSpPr>
          <p:spPr>
            <a:xfrm>
              <a:off x="7363327" y="2482132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3</a:t>
              </a:r>
              <a:endParaRPr lang="zh-CN" altLang="en-US" sz="12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66A163E9-338D-4366-E38E-22249F353577}"/>
                </a:ext>
              </a:extLst>
            </p:cNvPr>
            <p:cNvSpPr txBox="1"/>
            <p:nvPr/>
          </p:nvSpPr>
          <p:spPr>
            <a:xfrm>
              <a:off x="8385917" y="2552729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4</a:t>
              </a:r>
              <a:endParaRPr lang="zh-CN" altLang="en-US" sz="12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65DFC9ED-4BF4-5D45-9B03-F7BB7C504415}"/>
                </a:ext>
              </a:extLst>
            </p:cNvPr>
            <p:cNvSpPr txBox="1"/>
            <p:nvPr/>
          </p:nvSpPr>
          <p:spPr>
            <a:xfrm>
              <a:off x="9627522" y="2562425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5</a:t>
              </a:r>
              <a:endParaRPr lang="zh-CN" altLang="en-US" sz="12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0617336F-B522-78EB-EA9D-CCAD5C9F7D38}"/>
                </a:ext>
              </a:extLst>
            </p:cNvPr>
            <p:cNvSpPr txBox="1"/>
            <p:nvPr/>
          </p:nvSpPr>
          <p:spPr>
            <a:xfrm>
              <a:off x="10998902" y="2531717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6</a:t>
              </a:r>
              <a:endParaRPr lang="zh-CN" altLang="en-US" sz="1200" dirty="0"/>
            </a:p>
          </p:txBody>
        </p:sp>
      </p:grpSp>
      <p:sp>
        <p:nvSpPr>
          <p:cNvPr id="259" name="文本框 258">
            <a:extLst>
              <a:ext uri="{FF2B5EF4-FFF2-40B4-BE49-F238E27FC236}">
                <a16:creationId xmlns:a16="http://schemas.microsoft.com/office/drawing/2014/main" id="{B811AD2F-E19A-9D15-54CB-7758A7C3CEF6}"/>
              </a:ext>
            </a:extLst>
          </p:cNvPr>
          <p:cNvSpPr txBox="1"/>
          <p:nvPr/>
        </p:nvSpPr>
        <p:spPr>
          <a:xfrm>
            <a:off x="4582362" y="3603970"/>
            <a:ext cx="1112805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部署</a:t>
            </a:r>
            <a:r>
              <a:rPr lang="en-US" altLang="zh-CN" sz="1100" dirty="0"/>
              <a:t>web</a:t>
            </a:r>
            <a:r>
              <a:rPr lang="zh-CN" altLang="en-US" sz="1100" dirty="0"/>
              <a:t>服务</a:t>
            </a:r>
            <a:r>
              <a:rPr lang="en-US" altLang="zh-CN" sz="1100" dirty="0"/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147621083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4.1</a:t>
            </a:r>
            <a:r>
              <a:rPr lang="zh-CN" altLang="en-US" dirty="0"/>
              <a:t>：参考资料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41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2" y="1042097"/>
            <a:ext cx="10790785" cy="4517875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参考资料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  <a:hlinkClick r:id="rId3"/>
              </a:rPr>
              <a:t>https://www.cnblogs.com/cenvent/p/16850325.html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lang="zh-CN" altLang="en-US" sz="1400" dirty="0">
                <a:solidFill>
                  <a:srgbClr val="000000"/>
                </a:solidFill>
              </a:rPr>
              <a:t>或者可以直接使用</a:t>
            </a:r>
            <a:r>
              <a:rPr lang="en-US" altLang="zh-CN" sz="1400" dirty="0" err="1">
                <a:solidFill>
                  <a:srgbClr val="000000"/>
                </a:solidFill>
              </a:rPr>
              <a:t>Mobaxterm</a:t>
            </a:r>
            <a:r>
              <a:rPr lang="en-US" altLang="zh-CN" sz="1400" dirty="0">
                <a:solidFill>
                  <a:srgbClr val="000000"/>
                </a:solidFill>
              </a:rPr>
              <a:t> </a:t>
            </a:r>
            <a:r>
              <a:rPr lang="zh-CN" altLang="en-US" sz="1400" dirty="0">
                <a:solidFill>
                  <a:srgbClr val="000000"/>
                </a:solidFill>
              </a:rPr>
              <a:t>自带的</a:t>
            </a:r>
            <a:r>
              <a:rPr lang="en-US" altLang="zh-CN" sz="1400" dirty="0">
                <a:solidFill>
                  <a:srgbClr val="000000"/>
                </a:solidFill>
              </a:rPr>
              <a:t>Web server 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命令参考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lang="en-US" altLang="zh-CN" sz="1200" dirty="0"/>
              <a:t>netstat</a:t>
            </a:r>
          </a:p>
        </p:txBody>
      </p:sp>
    </p:spTree>
    <p:extLst>
      <p:ext uri="{BB962C8B-B14F-4D97-AF65-F5344CB8AC3E}">
        <p14:creationId xmlns:p14="http://schemas.microsoft.com/office/powerpoint/2010/main" val="40644047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4.2**</a:t>
            </a:r>
            <a:r>
              <a:rPr lang="zh-CN" altLang="en-US" dirty="0"/>
              <a:t>：部署</a:t>
            </a:r>
            <a:r>
              <a:rPr lang="en-US" altLang="zh-CN" dirty="0"/>
              <a:t>DNS</a:t>
            </a:r>
            <a:r>
              <a:rPr lang="zh-CN" altLang="en-US" dirty="0"/>
              <a:t>服务</a:t>
            </a:r>
            <a:r>
              <a:rPr lang="en-US" altLang="zh-CN" dirty="0"/>
              <a:t>(</a:t>
            </a:r>
            <a:r>
              <a:rPr lang="zh-CN" altLang="en-US" dirty="0"/>
              <a:t>可选，难度较大</a:t>
            </a:r>
            <a:r>
              <a:rPr lang="en-US" altLang="zh-CN" dirty="0"/>
              <a:t>)</a:t>
            </a:r>
            <a:endParaRPr lang="zh-CN" altLang="en-US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42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2055" y="1080650"/>
            <a:ext cx="4389328" cy="5417863"/>
          </a:xfrm>
        </p:spPr>
        <p:txBody>
          <a:bodyPr/>
          <a:lstStyle/>
          <a:p>
            <a:r>
              <a:rPr lang="zh-CN" altLang="en-US" sz="1600" dirty="0"/>
              <a:t>场景：公司部署内部</a:t>
            </a:r>
            <a:r>
              <a:rPr lang="en-US" altLang="zh-CN" sz="1600" dirty="0"/>
              <a:t>DNS</a:t>
            </a:r>
            <a:r>
              <a:rPr lang="zh-CN" altLang="en-US" sz="1600" dirty="0"/>
              <a:t>服务器，提供</a:t>
            </a:r>
            <a:r>
              <a:rPr lang="en-US" altLang="zh-CN" sz="1600" dirty="0"/>
              <a:t>DNS</a:t>
            </a:r>
            <a:r>
              <a:rPr lang="zh-CN" altLang="en-US" sz="1600" dirty="0"/>
              <a:t>服务</a:t>
            </a:r>
            <a:endParaRPr lang="en-US" altLang="zh-CN" sz="1600" dirty="0"/>
          </a:p>
          <a:p>
            <a:r>
              <a:rPr lang="zh-CN" altLang="en-US" sz="1600" dirty="0"/>
              <a:t>实施方案：</a:t>
            </a:r>
            <a:endParaRPr lang="en-US" altLang="zh-CN" sz="1600" dirty="0"/>
          </a:p>
          <a:p>
            <a:pPr lvl="2"/>
            <a:r>
              <a:rPr lang="zh-CN" altLang="en-US" sz="1200" dirty="0"/>
              <a:t>组网同实验</a:t>
            </a:r>
            <a:r>
              <a:rPr lang="en-US" altLang="zh-CN" sz="1200" dirty="0"/>
              <a:t>4.1</a:t>
            </a:r>
          </a:p>
          <a:p>
            <a:pPr lvl="2"/>
            <a:r>
              <a:rPr lang="zh-CN" altLang="en-US" sz="1200" dirty="0"/>
              <a:t>在一台</a:t>
            </a:r>
            <a:r>
              <a:rPr lang="en-US" altLang="zh-CN" sz="1200" dirty="0"/>
              <a:t>PC</a:t>
            </a:r>
            <a:r>
              <a:rPr lang="zh-CN" altLang="en-US" sz="1200" dirty="0"/>
              <a:t>机上部署</a:t>
            </a:r>
            <a:r>
              <a:rPr lang="en-US" altLang="zh-CN" sz="1200" dirty="0"/>
              <a:t>DNS</a:t>
            </a:r>
            <a:r>
              <a:rPr lang="zh-CN" altLang="en-US" sz="1200" dirty="0"/>
              <a:t>服务</a:t>
            </a:r>
            <a:endParaRPr lang="en-US" altLang="zh-CN" sz="1200" dirty="0"/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endParaRPr lang="en-US" altLang="zh-CN" sz="1600" dirty="0">
              <a:solidFill>
                <a:srgbClr val="000000"/>
              </a:solidFill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验收：</a:t>
            </a:r>
            <a:endParaRPr kumimoji="0" lang="en-US" altLang="zh-CN" sz="1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R="0" lvl="1" latinLnBrk="0">
              <a:tabLst/>
              <a:defRPr/>
            </a:pPr>
            <a:r>
              <a:rPr lang="zh-CN" altLang="en-US" sz="1400" dirty="0"/>
              <a:t>其它</a:t>
            </a:r>
            <a:r>
              <a:rPr lang="en-US" altLang="zh-CN" sz="1400" dirty="0"/>
              <a:t>PC</a:t>
            </a:r>
            <a:r>
              <a:rPr lang="zh-CN" altLang="en-US" sz="1400" dirty="0"/>
              <a:t>机可以通过</a:t>
            </a:r>
            <a:r>
              <a:rPr lang="en-US" altLang="zh-CN" sz="1400" dirty="0"/>
              <a:t>URL</a:t>
            </a:r>
            <a:r>
              <a:rPr lang="zh-CN" altLang="en-US" sz="1400" dirty="0"/>
              <a:t>地址访问</a:t>
            </a:r>
            <a:r>
              <a:rPr lang="en-US" altLang="zh-CN" sz="1400" dirty="0"/>
              <a:t>Web</a:t>
            </a:r>
            <a:r>
              <a:rPr lang="zh-CN" altLang="en-US" sz="1400" dirty="0"/>
              <a:t>服务</a:t>
            </a:r>
            <a:endParaRPr lang="en-US" altLang="zh-CN" sz="1400" dirty="0"/>
          </a:p>
          <a:p>
            <a:pPr lvl="1">
              <a:defRPr/>
            </a:pPr>
            <a:r>
              <a:rPr lang="zh-CN" altLang="en-US" sz="1400" dirty="0"/>
              <a:t>抓包分析</a:t>
            </a:r>
            <a:r>
              <a:rPr lang="en-US" altLang="zh-CN" sz="1400" dirty="0"/>
              <a:t>DNS</a:t>
            </a:r>
            <a:r>
              <a:rPr lang="zh-CN" altLang="en-US" sz="1400" dirty="0"/>
              <a:t>协议</a:t>
            </a:r>
            <a:endParaRPr lang="en-US" altLang="zh-CN" sz="1400" dirty="0"/>
          </a:p>
          <a:p>
            <a:pPr lvl="1">
              <a:defRPr/>
            </a:pPr>
            <a:endParaRPr lang="en-US" altLang="zh-CN" sz="1200" dirty="0"/>
          </a:p>
          <a:p>
            <a:pPr marL="801687" lvl="2" indent="0">
              <a:buNone/>
            </a:pPr>
            <a:endParaRPr lang="en-US" altLang="zh-CN" sz="1200" dirty="0"/>
          </a:p>
        </p:txBody>
      </p:sp>
      <p:sp>
        <p:nvSpPr>
          <p:cNvPr id="118" name="文本框 117">
            <a:extLst>
              <a:ext uri="{FF2B5EF4-FFF2-40B4-BE49-F238E27FC236}">
                <a16:creationId xmlns:a16="http://schemas.microsoft.com/office/drawing/2014/main" id="{8AA3BE48-7EAD-AC0F-E4C9-13E740204EAD}"/>
              </a:ext>
            </a:extLst>
          </p:cNvPr>
          <p:cNvSpPr txBox="1"/>
          <p:nvPr/>
        </p:nvSpPr>
        <p:spPr>
          <a:xfrm>
            <a:off x="5465069" y="4961052"/>
            <a:ext cx="6315161" cy="1200329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zh-CN" altLang="en-US" dirty="0"/>
              <a:t>实验思考：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、企业内部部署</a:t>
            </a:r>
            <a:r>
              <a:rPr lang="en-US" altLang="zh-CN" dirty="0"/>
              <a:t>DNS</a:t>
            </a:r>
            <a:r>
              <a:rPr lang="zh-CN" altLang="en-US" dirty="0"/>
              <a:t>服务，如何与外部</a:t>
            </a:r>
            <a:r>
              <a:rPr lang="en-US" altLang="zh-CN" dirty="0"/>
              <a:t>DNS</a:t>
            </a:r>
            <a:r>
              <a:rPr lang="zh-CN" altLang="en-US" dirty="0"/>
              <a:t>对接？</a:t>
            </a:r>
            <a:endParaRPr lang="en-US" altLang="zh-CN" dirty="0"/>
          </a:p>
          <a:p>
            <a:r>
              <a:rPr lang="zh-CN" altLang="en-US" dirty="0"/>
              <a:t>进阶思考：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</a:t>
            </a:r>
            <a:r>
              <a:rPr lang="en-US" altLang="zh-CN" dirty="0"/>
              <a:t>DNS</a:t>
            </a:r>
            <a:r>
              <a:rPr lang="zh-CN" altLang="en-US" dirty="0"/>
              <a:t>服务除了做</a:t>
            </a:r>
            <a:r>
              <a:rPr lang="en-US" altLang="zh-CN" dirty="0"/>
              <a:t>IP</a:t>
            </a:r>
            <a:r>
              <a:rPr lang="zh-CN" altLang="en-US" dirty="0"/>
              <a:t>地址解析，还可以提供哪些业务功能？</a:t>
            </a:r>
            <a:endParaRPr lang="en-US" altLang="zh-CN" dirty="0"/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12BFC363-8743-2E07-ADDB-73E49457A401}"/>
              </a:ext>
            </a:extLst>
          </p:cNvPr>
          <p:cNvSpPr txBox="1"/>
          <p:nvPr/>
        </p:nvSpPr>
        <p:spPr>
          <a:xfrm>
            <a:off x="10595762" y="3634927"/>
            <a:ext cx="1146468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部署</a:t>
            </a:r>
            <a:r>
              <a:rPr lang="en-US" altLang="zh-CN" sz="1100" dirty="0"/>
              <a:t>Web</a:t>
            </a:r>
            <a:r>
              <a:rPr lang="zh-CN" altLang="en-US" sz="1100" dirty="0"/>
              <a:t>服务</a:t>
            </a:r>
            <a:r>
              <a:rPr lang="en-US" altLang="zh-CN" sz="1100" dirty="0"/>
              <a:t>2</a:t>
            </a:r>
            <a:endParaRPr lang="zh-CN" altLang="en-US" sz="1100" dirty="0"/>
          </a:p>
        </p:txBody>
      </p:sp>
      <p:sp>
        <p:nvSpPr>
          <p:cNvPr id="371" name="文本框 370">
            <a:extLst>
              <a:ext uri="{FF2B5EF4-FFF2-40B4-BE49-F238E27FC236}">
                <a16:creationId xmlns:a16="http://schemas.microsoft.com/office/drawing/2014/main" id="{29C63271-9E8C-D4E5-3998-3BE578433928}"/>
              </a:ext>
            </a:extLst>
          </p:cNvPr>
          <p:cNvSpPr txBox="1"/>
          <p:nvPr/>
        </p:nvSpPr>
        <p:spPr>
          <a:xfrm>
            <a:off x="5897743" y="3656521"/>
            <a:ext cx="1053494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部署</a:t>
            </a:r>
            <a:r>
              <a:rPr lang="en-US" altLang="zh-CN" sz="1100" dirty="0"/>
              <a:t>DNS</a:t>
            </a:r>
            <a:r>
              <a:rPr lang="zh-CN" altLang="en-US" sz="1100" dirty="0"/>
              <a:t>服务</a:t>
            </a:r>
          </a:p>
        </p:txBody>
      </p:sp>
      <p:grpSp>
        <p:nvGrpSpPr>
          <p:cNvPr id="11" name="组合 10">
            <a:extLst>
              <a:ext uri="{FF2B5EF4-FFF2-40B4-BE49-F238E27FC236}">
                <a16:creationId xmlns:a16="http://schemas.microsoft.com/office/drawing/2014/main" id="{7DCEB618-828B-C649-3BBC-6C131ED23FD9}"/>
              </a:ext>
            </a:extLst>
          </p:cNvPr>
          <p:cNvGrpSpPr/>
          <p:nvPr/>
        </p:nvGrpSpPr>
        <p:grpSpPr>
          <a:xfrm>
            <a:off x="4701383" y="942294"/>
            <a:ext cx="7336955" cy="2784698"/>
            <a:chOff x="4760471" y="530864"/>
            <a:chExt cx="7336955" cy="2784698"/>
          </a:xfrm>
        </p:grpSpPr>
        <p:sp>
          <p:nvSpPr>
            <p:cNvPr id="12" name="椭圆 11">
              <a:extLst>
                <a:ext uri="{FF2B5EF4-FFF2-40B4-BE49-F238E27FC236}">
                  <a16:creationId xmlns:a16="http://schemas.microsoft.com/office/drawing/2014/main" id="{D3B90597-413C-C2D4-1A94-A722FF062D99}"/>
                </a:ext>
              </a:extLst>
            </p:cNvPr>
            <p:cNvSpPr/>
            <p:nvPr/>
          </p:nvSpPr>
          <p:spPr bwMode="auto">
            <a:xfrm>
              <a:off x="6280436" y="714508"/>
              <a:ext cx="4318047" cy="1493789"/>
            </a:xfrm>
            <a:prstGeom prst="ellipse">
              <a:avLst/>
            </a:prstGeom>
            <a:noFill/>
            <a:ln w="25400">
              <a:solidFill>
                <a:srgbClr val="000000"/>
              </a:solidFill>
              <a:prstDash val="dash"/>
              <a:round/>
              <a:headEnd/>
              <a:tailEnd type="stealth" w="med" len="med"/>
            </a:ln>
            <a:effectLst/>
          </p:spPr>
          <p:txBody>
            <a:bodyPr lIns="73025" tIns="36512" rIns="73025" bIns="36512" rtlCol="0"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</a:pPr>
              <a:endParaRPr lang="zh-CN" altLang="en-US" b="0" i="0" kern="0">
                <a:solidFill>
                  <a:sysClr val="windowText" lastClr="000000"/>
                </a:solidFill>
                <a:ea typeface="华文细黑" panose="02010600040101010101" pitchFamily="2" charset="-122"/>
              </a:endParaRPr>
            </a:p>
          </p:txBody>
        </p:sp>
        <p:sp>
          <p:nvSpPr>
            <p:cNvPr id="13" name="文本框 12">
              <a:extLst>
                <a:ext uri="{FF2B5EF4-FFF2-40B4-BE49-F238E27FC236}">
                  <a16:creationId xmlns:a16="http://schemas.microsoft.com/office/drawing/2014/main" id="{3AFEDC1F-9C7F-0E41-58EE-6750D83B445D}"/>
                </a:ext>
              </a:extLst>
            </p:cNvPr>
            <p:cNvSpPr txBox="1"/>
            <p:nvPr/>
          </p:nvSpPr>
          <p:spPr>
            <a:xfrm>
              <a:off x="8148435" y="1091800"/>
              <a:ext cx="622286" cy="430887"/>
            </a:xfrm>
            <a:prstGeom prst="rect">
              <a:avLst/>
            </a:prstGeom>
            <a:solidFill>
              <a:srgbClr val="92D050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zh-CN" sz="1100" dirty="0"/>
                <a:t>OSPF</a:t>
              </a:r>
            </a:p>
            <a:p>
              <a:r>
                <a:rPr lang="en-US" altLang="zh-CN" sz="1100" dirty="0"/>
                <a:t>Area 0</a:t>
              </a:r>
            </a:p>
          </p:txBody>
        </p:sp>
        <p:cxnSp>
          <p:nvCxnSpPr>
            <p:cNvPr id="14" name="直接连接符 13">
              <a:extLst>
                <a:ext uri="{FF2B5EF4-FFF2-40B4-BE49-F238E27FC236}">
                  <a16:creationId xmlns:a16="http://schemas.microsoft.com/office/drawing/2014/main" id="{E9C3E291-1E49-5100-7B53-3BB81DAB0313}"/>
                </a:ext>
              </a:extLst>
            </p:cNvPr>
            <p:cNvCxnSpPr>
              <a:cxnSpLocks/>
              <a:endCxn id="52" idx="22"/>
            </p:cNvCxnSpPr>
            <p:nvPr/>
          </p:nvCxnSpPr>
          <p:spPr bwMode="auto">
            <a:xfrm flipV="1">
              <a:off x="7856037" y="957782"/>
              <a:ext cx="1044509" cy="1081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5" name="组合 14">
              <a:extLst>
                <a:ext uri="{FF2B5EF4-FFF2-40B4-BE49-F238E27FC236}">
                  <a16:creationId xmlns:a16="http://schemas.microsoft.com/office/drawing/2014/main" id="{9B316FDA-E71F-226A-40C5-DBCFDD3D5EC6}"/>
                </a:ext>
              </a:extLst>
            </p:cNvPr>
            <p:cNvGrpSpPr/>
            <p:nvPr/>
          </p:nvGrpSpPr>
          <p:grpSpPr>
            <a:xfrm>
              <a:off x="5002035" y="530864"/>
              <a:ext cx="3519419" cy="2694057"/>
              <a:chOff x="6985645" y="1400423"/>
              <a:chExt cx="3934454" cy="2929578"/>
            </a:xfrm>
          </p:grpSpPr>
          <p:grpSp>
            <p:nvGrpSpPr>
              <p:cNvPr id="111" name="组合 327">
                <a:extLst>
                  <a:ext uri="{FF2B5EF4-FFF2-40B4-BE49-F238E27FC236}">
                    <a16:creationId xmlns:a16="http://schemas.microsoft.com/office/drawing/2014/main" id="{67455EE2-A5B3-2604-5EBF-6F8EBF5F84C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08699" y="3858045"/>
                <a:ext cx="207135" cy="445179"/>
                <a:chOff x="727075" y="3775076"/>
                <a:chExt cx="406400" cy="754063"/>
              </a:xfrm>
            </p:grpSpPr>
            <p:sp>
              <p:nvSpPr>
                <p:cNvPr id="254" name="Freeform 95">
                  <a:extLst>
                    <a:ext uri="{FF2B5EF4-FFF2-40B4-BE49-F238E27FC236}">
                      <a16:creationId xmlns:a16="http://schemas.microsoft.com/office/drawing/2014/main" id="{96156C99-B2C5-1FE5-22A8-19FC67AB46C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5" name="Freeform 96">
                  <a:extLst>
                    <a:ext uri="{FF2B5EF4-FFF2-40B4-BE49-F238E27FC236}">
                      <a16:creationId xmlns:a16="http://schemas.microsoft.com/office/drawing/2014/main" id="{F92F93AE-E8B7-8A48-76E2-1F8F56E01E69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6" name="Freeform 97">
                  <a:extLst>
                    <a:ext uri="{FF2B5EF4-FFF2-40B4-BE49-F238E27FC236}">
                      <a16:creationId xmlns:a16="http://schemas.microsoft.com/office/drawing/2014/main" id="{44146F7F-220E-19F8-BA73-5858262B87A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7" name="Freeform 98">
                  <a:extLst>
                    <a:ext uri="{FF2B5EF4-FFF2-40B4-BE49-F238E27FC236}">
                      <a16:creationId xmlns:a16="http://schemas.microsoft.com/office/drawing/2014/main" id="{9D8DE631-B932-BF60-9035-04832D27807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8" name="Freeform 99">
                  <a:extLst>
                    <a:ext uri="{FF2B5EF4-FFF2-40B4-BE49-F238E27FC236}">
                      <a16:creationId xmlns:a16="http://schemas.microsoft.com/office/drawing/2014/main" id="{1BFD47B1-4FC0-995A-C001-C33AF99CD1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9" name="Freeform 100">
                  <a:extLst>
                    <a:ext uri="{FF2B5EF4-FFF2-40B4-BE49-F238E27FC236}">
                      <a16:creationId xmlns:a16="http://schemas.microsoft.com/office/drawing/2014/main" id="{08BD9BA3-E301-CB05-CB0C-760BD56AE6D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60" name="Freeform 101">
                  <a:extLst>
                    <a:ext uri="{FF2B5EF4-FFF2-40B4-BE49-F238E27FC236}">
                      <a16:creationId xmlns:a16="http://schemas.microsoft.com/office/drawing/2014/main" id="{D0A60F3C-7CBD-8505-8C5C-00148EB5520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cxnSp>
            <p:nvCxnSpPr>
              <p:cNvPr id="112" name="直接连接符 111">
                <a:extLst>
                  <a:ext uri="{FF2B5EF4-FFF2-40B4-BE49-F238E27FC236}">
                    <a16:creationId xmlns:a16="http://schemas.microsoft.com/office/drawing/2014/main" id="{295AA433-AEC9-FA1A-7106-03A826B0E4AE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7134922" y="3179108"/>
                <a:ext cx="324283" cy="680821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13" name="组合 327">
                <a:extLst>
                  <a:ext uri="{FF2B5EF4-FFF2-40B4-BE49-F238E27FC236}">
                    <a16:creationId xmlns:a16="http://schemas.microsoft.com/office/drawing/2014/main" id="{6921835D-A8FC-35B3-BF64-C184A0EB090E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10026643" y="3761061"/>
                <a:ext cx="207135" cy="445179"/>
                <a:chOff x="727075" y="3775076"/>
                <a:chExt cx="406400" cy="754063"/>
              </a:xfrm>
            </p:grpSpPr>
            <p:sp>
              <p:nvSpPr>
                <p:cNvPr id="247" name="Freeform 95">
                  <a:extLst>
                    <a:ext uri="{FF2B5EF4-FFF2-40B4-BE49-F238E27FC236}">
                      <a16:creationId xmlns:a16="http://schemas.microsoft.com/office/drawing/2014/main" id="{7EB4B507-F156-184A-B36B-8FD1C66E23A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8" name="Freeform 96">
                  <a:extLst>
                    <a:ext uri="{FF2B5EF4-FFF2-40B4-BE49-F238E27FC236}">
                      <a16:creationId xmlns:a16="http://schemas.microsoft.com/office/drawing/2014/main" id="{73B4DA50-B2EC-A6FC-4A65-1A4497D02736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9" name="Freeform 97">
                  <a:extLst>
                    <a:ext uri="{FF2B5EF4-FFF2-40B4-BE49-F238E27FC236}">
                      <a16:creationId xmlns:a16="http://schemas.microsoft.com/office/drawing/2014/main" id="{11D620D5-2083-96CA-320F-43D7A41B71A2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0" name="Freeform 98">
                  <a:extLst>
                    <a:ext uri="{FF2B5EF4-FFF2-40B4-BE49-F238E27FC236}">
                      <a16:creationId xmlns:a16="http://schemas.microsoft.com/office/drawing/2014/main" id="{C17D92C5-A7C3-9427-A528-06423E2BCA9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1" name="Freeform 99">
                  <a:extLst>
                    <a:ext uri="{FF2B5EF4-FFF2-40B4-BE49-F238E27FC236}">
                      <a16:creationId xmlns:a16="http://schemas.microsoft.com/office/drawing/2014/main" id="{9C30949D-CD7B-23D0-C0B6-37A7419A37A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2" name="Freeform 100">
                  <a:extLst>
                    <a:ext uri="{FF2B5EF4-FFF2-40B4-BE49-F238E27FC236}">
                      <a16:creationId xmlns:a16="http://schemas.microsoft.com/office/drawing/2014/main" id="{8D6310A0-FCE1-5147-2E90-1807238092F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53" name="Freeform 101">
                  <a:extLst>
                    <a:ext uri="{FF2B5EF4-FFF2-40B4-BE49-F238E27FC236}">
                      <a16:creationId xmlns:a16="http://schemas.microsoft.com/office/drawing/2014/main" id="{96DD68BD-F73A-1F6B-0703-897280D936E5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grpSp>
            <p:nvGrpSpPr>
              <p:cNvPr id="114" name="组合 315">
                <a:extLst>
                  <a:ext uri="{FF2B5EF4-FFF2-40B4-BE49-F238E27FC236}">
                    <a16:creationId xmlns:a16="http://schemas.microsoft.com/office/drawing/2014/main" id="{376301CF-0B86-4325-70B9-E8914977C2D8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7098259" y="2884431"/>
                <a:ext cx="1059227" cy="267799"/>
                <a:chOff x="2851150" y="1166813"/>
                <a:chExt cx="923925" cy="203200"/>
              </a:xfrm>
            </p:grpSpPr>
            <p:sp>
              <p:nvSpPr>
                <p:cNvPr id="235" name="Freeform 240">
                  <a:extLst>
                    <a:ext uri="{FF2B5EF4-FFF2-40B4-BE49-F238E27FC236}">
                      <a16:creationId xmlns:a16="http://schemas.microsoft.com/office/drawing/2014/main" id="{E22871DA-D6F2-267A-C81C-9E400C1A7A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6" name="Freeform 241">
                  <a:extLst>
                    <a:ext uri="{FF2B5EF4-FFF2-40B4-BE49-F238E27FC236}">
                      <a16:creationId xmlns:a16="http://schemas.microsoft.com/office/drawing/2014/main" id="{90965054-4AE6-CAB7-45BB-F77BDA57E81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7" name="Freeform 242">
                  <a:extLst>
                    <a:ext uri="{FF2B5EF4-FFF2-40B4-BE49-F238E27FC236}">
                      <a16:creationId xmlns:a16="http://schemas.microsoft.com/office/drawing/2014/main" id="{BDE5EDDC-B01C-CB50-FA47-E9D0A3396F7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8" name="Freeform 243">
                  <a:extLst>
                    <a:ext uri="{FF2B5EF4-FFF2-40B4-BE49-F238E27FC236}">
                      <a16:creationId xmlns:a16="http://schemas.microsoft.com/office/drawing/2014/main" id="{C8DFB08D-1791-8F83-00DF-F8D8E48BD9F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9" name="Freeform 244">
                  <a:extLst>
                    <a:ext uri="{FF2B5EF4-FFF2-40B4-BE49-F238E27FC236}">
                      <a16:creationId xmlns:a16="http://schemas.microsoft.com/office/drawing/2014/main" id="{57E56230-0662-0835-4940-DA83113DB9F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0" name="Freeform 245">
                  <a:extLst>
                    <a:ext uri="{FF2B5EF4-FFF2-40B4-BE49-F238E27FC236}">
                      <a16:creationId xmlns:a16="http://schemas.microsoft.com/office/drawing/2014/main" id="{DCEC4976-8D63-BBBE-5545-8C5CC8FFFBA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1" name="Freeform 246">
                  <a:extLst>
                    <a:ext uri="{FF2B5EF4-FFF2-40B4-BE49-F238E27FC236}">
                      <a16:creationId xmlns:a16="http://schemas.microsoft.com/office/drawing/2014/main" id="{382BB52B-B3E4-CAFA-2F2C-EC68187543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2" name="Freeform 247">
                  <a:extLst>
                    <a:ext uri="{FF2B5EF4-FFF2-40B4-BE49-F238E27FC236}">
                      <a16:creationId xmlns:a16="http://schemas.microsoft.com/office/drawing/2014/main" id="{6A32E3B2-3476-80F7-1A5E-A068047D6D4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3" name="Freeform 248">
                  <a:extLst>
                    <a:ext uri="{FF2B5EF4-FFF2-40B4-BE49-F238E27FC236}">
                      <a16:creationId xmlns:a16="http://schemas.microsoft.com/office/drawing/2014/main" id="{B9CC0712-DD5E-245B-B885-9DFF10AC95A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4" name="Freeform 249">
                  <a:extLst>
                    <a:ext uri="{FF2B5EF4-FFF2-40B4-BE49-F238E27FC236}">
                      <a16:creationId xmlns:a16="http://schemas.microsoft.com/office/drawing/2014/main" id="{E9BDBA61-6B75-976E-EADA-7611E2785C2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5" name="Freeform 250">
                  <a:extLst>
                    <a:ext uri="{FF2B5EF4-FFF2-40B4-BE49-F238E27FC236}">
                      <a16:creationId xmlns:a16="http://schemas.microsoft.com/office/drawing/2014/main" id="{73B0A535-A800-B60E-BD97-A0D1E5EF3ED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46" name="Freeform 251">
                  <a:extLst>
                    <a:ext uri="{FF2B5EF4-FFF2-40B4-BE49-F238E27FC236}">
                      <a16:creationId xmlns:a16="http://schemas.microsoft.com/office/drawing/2014/main" id="{4FE346A5-DA63-8AF9-AD5D-1448209ECD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grpSp>
            <p:nvGrpSpPr>
              <p:cNvPr id="115" name="组合 327">
                <a:extLst>
                  <a:ext uri="{FF2B5EF4-FFF2-40B4-BE49-F238E27FC236}">
                    <a16:creationId xmlns:a16="http://schemas.microsoft.com/office/drawing/2014/main" id="{9232C8EE-379E-6B77-0EC4-6FA92BC06F7C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61402" y="3884822"/>
                <a:ext cx="207135" cy="445179"/>
                <a:chOff x="727075" y="3775076"/>
                <a:chExt cx="406400" cy="754063"/>
              </a:xfrm>
            </p:grpSpPr>
            <p:sp>
              <p:nvSpPr>
                <p:cNvPr id="228" name="Freeform 95">
                  <a:extLst>
                    <a:ext uri="{FF2B5EF4-FFF2-40B4-BE49-F238E27FC236}">
                      <a16:creationId xmlns:a16="http://schemas.microsoft.com/office/drawing/2014/main" id="{9D9D50C2-49A1-298E-2535-DC71EC318088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727075" y="3775076"/>
                  <a:ext cx="406400" cy="739775"/>
                </a:xfrm>
                <a:custGeom>
                  <a:avLst/>
                  <a:gdLst>
                    <a:gd name="T0" fmla="*/ 2147483647 w 967"/>
                    <a:gd name="T1" fmla="*/ 2147483647 h 1760"/>
                    <a:gd name="T2" fmla="*/ 2147483647 w 967"/>
                    <a:gd name="T3" fmla="*/ 2147483647 h 1760"/>
                    <a:gd name="T4" fmla="*/ 2147483647 w 967"/>
                    <a:gd name="T5" fmla="*/ 2147483647 h 1760"/>
                    <a:gd name="T6" fmla="*/ 2147483647 w 967"/>
                    <a:gd name="T7" fmla="*/ 2147483647 h 1760"/>
                    <a:gd name="T8" fmla="*/ 2147483647 w 967"/>
                    <a:gd name="T9" fmla="*/ 2147483647 h 1760"/>
                    <a:gd name="T10" fmla="*/ 2147483647 w 967"/>
                    <a:gd name="T11" fmla="*/ 2147483647 h 1760"/>
                    <a:gd name="T12" fmla="*/ 2147483647 w 967"/>
                    <a:gd name="T13" fmla="*/ 2147483647 h 1760"/>
                    <a:gd name="T14" fmla="*/ 2147483647 w 967"/>
                    <a:gd name="T15" fmla="*/ 2147483647 h 1760"/>
                    <a:gd name="T16" fmla="*/ 2147483647 w 967"/>
                    <a:gd name="T17" fmla="*/ 2147483647 h 1760"/>
                    <a:gd name="T18" fmla="*/ 2147483647 w 967"/>
                    <a:gd name="T19" fmla="*/ 2147483647 h 1760"/>
                    <a:gd name="T20" fmla="*/ 2147483647 w 967"/>
                    <a:gd name="T21" fmla="*/ 2147483647 h 1760"/>
                    <a:gd name="T22" fmla="*/ 2147483647 w 967"/>
                    <a:gd name="T23" fmla="*/ 2147483647 h 1760"/>
                    <a:gd name="T24" fmla="*/ 2147483647 w 967"/>
                    <a:gd name="T25" fmla="*/ 2147483647 h 1760"/>
                    <a:gd name="T26" fmla="*/ 2147483647 w 967"/>
                    <a:gd name="T27" fmla="*/ 2147483647 h 1760"/>
                    <a:gd name="T28" fmla="*/ 2147483647 w 967"/>
                    <a:gd name="T29" fmla="*/ 2147483647 h 1760"/>
                    <a:gd name="T30" fmla="*/ 0 w 967"/>
                    <a:gd name="T31" fmla="*/ 2147483647 h 1760"/>
                    <a:gd name="T32" fmla="*/ 0 w 967"/>
                    <a:gd name="T33" fmla="*/ 2147483647 h 1760"/>
                    <a:gd name="T34" fmla="*/ 2147483647 w 967"/>
                    <a:gd name="T35" fmla="*/ 0 h 1760"/>
                    <a:gd name="T36" fmla="*/ 2147483647 w 967"/>
                    <a:gd name="T37" fmla="*/ 0 h 1760"/>
                    <a:gd name="T38" fmla="*/ 2147483647 w 967"/>
                    <a:gd name="T39" fmla="*/ 2147483647 h 1760"/>
                    <a:gd name="T40" fmla="*/ 2147483647 w 967"/>
                    <a:gd name="T41" fmla="*/ 2147483647 h 1760"/>
                    <a:gd name="T42" fmla="*/ 2147483647 w 967"/>
                    <a:gd name="T43" fmla="*/ 2147483647 h 1760"/>
                    <a:gd name="T44" fmla="*/ 0 60000 65536"/>
                    <a:gd name="T45" fmla="*/ 0 60000 65536"/>
                    <a:gd name="T46" fmla="*/ 0 60000 65536"/>
                    <a:gd name="T47" fmla="*/ 0 60000 65536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w 967"/>
                    <a:gd name="T67" fmla="*/ 0 h 1760"/>
                    <a:gd name="T68" fmla="*/ 967 w 967"/>
                    <a:gd name="T69" fmla="*/ 1760 h 1760"/>
                  </a:gdLst>
                  <a:ahLst/>
                  <a:cxnLst>
                    <a:cxn ang="T44">
                      <a:pos x="T0" y="T1"/>
                    </a:cxn>
                    <a:cxn ang="T45">
                      <a:pos x="T2" y="T3"/>
                    </a:cxn>
                    <a:cxn ang="T46">
                      <a:pos x="T4" y="T5"/>
                    </a:cxn>
                    <a:cxn ang="T47">
                      <a:pos x="T6" y="T7"/>
                    </a:cxn>
                    <a:cxn ang="T48">
                      <a:pos x="T8" y="T9"/>
                    </a:cxn>
                    <a:cxn ang="T49">
                      <a:pos x="T10" y="T11"/>
                    </a:cxn>
                    <a:cxn ang="T50">
                      <a:pos x="T12" y="T13"/>
                    </a:cxn>
                    <a:cxn ang="T51">
                      <a:pos x="T14" y="T15"/>
                    </a:cxn>
                    <a:cxn ang="T52">
                      <a:pos x="T16" y="T17"/>
                    </a:cxn>
                    <a:cxn ang="T53">
                      <a:pos x="T18" y="T19"/>
                    </a:cxn>
                    <a:cxn ang="T54">
                      <a:pos x="T20" y="T21"/>
                    </a:cxn>
                    <a:cxn ang="T55">
                      <a:pos x="T22" y="T23"/>
                    </a:cxn>
                    <a:cxn ang="T56">
                      <a:pos x="T24" y="T25"/>
                    </a:cxn>
                    <a:cxn ang="T57">
                      <a:pos x="T26" y="T27"/>
                    </a:cxn>
                    <a:cxn ang="T58">
                      <a:pos x="T28" y="T29"/>
                    </a:cxn>
                    <a:cxn ang="T59">
                      <a:pos x="T30" y="T31"/>
                    </a:cxn>
                    <a:cxn ang="T60">
                      <a:pos x="T32" y="T33"/>
                    </a:cxn>
                    <a:cxn ang="T61">
                      <a:pos x="T34" y="T35"/>
                    </a:cxn>
                    <a:cxn ang="T62">
                      <a:pos x="T36" y="T37"/>
                    </a:cxn>
                    <a:cxn ang="T63">
                      <a:pos x="T38" y="T39"/>
                    </a:cxn>
                    <a:cxn ang="T64">
                      <a:pos x="T40" y="T41"/>
                    </a:cxn>
                    <a:cxn ang="T65">
                      <a:pos x="T42" y="T43"/>
                    </a:cxn>
                  </a:cxnLst>
                  <a:rect l="T66" t="T67" r="T68" b="T69"/>
                  <a:pathLst>
                    <a:path w="967" h="1760">
                      <a:moveTo>
                        <a:pt x="854" y="1760"/>
                      </a:moveTo>
                      <a:lnTo>
                        <a:pt x="854" y="1760"/>
                      </a:lnTo>
                      <a:lnTo>
                        <a:pt x="585" y="1760"/>
                      </a:lnTo>
                      <a:lnTo>
                        <a:pt x="585" y="1693"/>
                      </a:lnTo>
                      <a:lnTo>
                        <a:pt x="854" y="1693"/>
                      </a:lnTo>
                      <a:cubicBezTo>
                        <a:pt x="879" y="1693"/>
                        <a:pt x="900" y="1672"/>
                        <a:pt x="900" y="1647"/>
                      </a:cubicBezTo>
                      <a:lnTo>
                        <a:pt x="900" y="113"/>
                      </a:lnTo>
                      <a:cubicBezTo>
                        <a:pt x="900" y="88"/>
                        <a:pt x="879" y="67"/>
                        <a:pt x="854" y="67"/>
                      </a:cubicBezTo>
                      <a:lnTo>
                        <a:pt x="113" y="67"/>
                      </a:lnTo>
                      <a:cubicBezTo>
                        <a:pt x="88" y="67"/>
                        <a:pt x="67" y="88"/>
                        <a:pt x="67" y="113"/>
                      </a:cubicBezTo>
                      <a:lnTo>
                        <a:pt x="67" y="1647"/>
                      </a:lnTo>
                      <a:cubicBezTo>
                        <a:pt x="67" y="1672"/>
                        <a:pt x="88" y="1693"/>
                        <a:pt x="113" y="1693"/>
                      </a:cubicBezTo>
                      <a:lnTo>
                        <a:pt x="385" y="1693"/>
                      </a:lnTo>
                      <a:lnTo>
                        <a:pt x="385" y="1760"/>
                      </a:lnTo>
                      <a:lnTo>
                        <a:pt x="113" y="1760"/>
                      </a:lnTo>
                      <a:cubicBezTo>
                        <a:pt x="51" y="1760"/>
                        <a:pt x="0" y="1709"/>
                        <a:pt x="0" y="1647"/>
                      </a:cubicBezTo>
                      <a:lnTo>
                        <a:pt x="0" y="113"/>
                      </a:lnTo>
                      <a:cubicBezTo>
                        <a:pt x="0" y="51"/>
                        <a:pt x="51" y="0"/>
                        <a:pt x="113" y="0"/>
                      </a:cubicBezTo>
                      <a:lnTo>
                        <a:pt x="854" y="0"/>
                      </a:lnTo>
                      <a:cubicBezTo>
                        <a:pt x="916" y="0"/>
                        <a:pt x="967" y="51"/>
                        <a:pt x="967" y="113"/>
                      </a:cubicBezTo>
                      <a:lnTo>
                        <a:pt x="967" y="1647"/>
                      </a:lnTo>
                      <a:cubicBezTo>
                        <a:pt x="967" y="1709"/>
                        <a:pt x="916" y="1760"/>
                        <a:pt x="854" y="1760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9" name="Freeform 96">
                  <a:extLst>
                    <a:ext uri="{FF2B5EF4-FFF2-40B4-BE49-F238E27FC236}">
                      <a16:creationId xmlns:a16="http://schemas.microsoft.com/office/drawing/2014/main" id="{90711A8E-50B7-A16C-B89E-48247DDF8E21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3886201"/>
                  <a:ext cx="263525" cy="120650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0" name="Freeform 97">
                  <a:extLst>
                    <a:ext uri="{FF2B5EF4-FFF2-40B4-BE49-F238E27FC236}">
                      <a16:creationId xmlns:a16="http://schemas.microsoft.com/office/drawing/2014/main" id="{A690C555-2668-6FE0-B0D6-18C3E74F790C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798513" y="4043363"/>
                  <a:ext cx="263525" cy="122238"/>
                </a:xfrm>
                <a:custGeom>
                  <a:avLst/>
                  <a:gdLst>
                    <a:gd name="T0" fmla="*/ 2147483647 w 629"/>
                    <a:gd name="T1" fmla="*/ 2147483647 h 290"/>
                    <a:gd name="T2" fmla="*/ 2147483647 w 629"/>
                    <a:gd name="T3" fmla="*/ 2147483647 h 290"/>
                    <a:gd name="T4" fmla="*/ 2147483647 w 629"/>
                    <a:gd name="T5" fmla="*/ 2147483647 h 290"/>
                    <a:gd name="T6" fmla="*/ 2147483647 w 629"/>
                    <a:gd name="T7" fmla="*/ 2147483647 h 290"/>
                    <a:gd name="T8" fmla="*/ 2147483647 w 629"/>
                    <a:gd name="T9" fmla="*/ 2147483647 h 290"/>
                    <a:gd name="T10" fmla="*/ 2147483647 w 629"/>
                    <a:gd name="T11" fmla="*/ 2147483647 h 290"/>
                    <a:gd name="T12" fmla="*/ 2147483647 w 629"/>
                    <a:gd name="T13" fmla="*/ 2147483647 h 290"/>
                    <a:gd name="T14" fmla="*/ 2147483647 w 629"/>
                    <a:gd name="T15" fmla="*/ 2147483647 h 290"/>
                    <a:gd name="T16" fmla="*/ 0 w 629"/>
                    <a:gd name="T17" fmla="*/ 2147483647 h 290"/>
                    <a:gd name="T18" fmla="*/ 0 w 629"/>
                    <a:gd name="T19" fmla="*/ 0 h 290"/>
                    <a:gd name="T20" fmla="*/ 2147483647 w 629"/>
                    <a:gd name="T21" fmla="*/ 0 h 290"/>
                    <a:gd name="T22" fmla="*/ 2147483647 w 629"/>
                    <a:gd name="T23" fmla="*/ 2147483647 h 290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60000 65536"/>
                    <a:gd name="T31" fmla="*/ 0 60000 65536"/>
                    <a:gd name="T32" fmla="*/ 0 60000 65536"/>
                    <a:gd name="T33" fmla="*/ 0 60000 65536"/>
                    <a:gd name="T34" fmla="*/ 0 60000 65536"/>
                    <a:gd name="T35" fmla="*/ 0 60000 65536"/>
                    <a:gd name="T36" fmla="*/ 0 w 629"/>
                    <a:gd name="T37" fmla="*/ 0 h 290"/>
                    <a:gd name="T38" fmla="*/ 629 w 629"/>
                    <a:gd name="T39" fmla="*/ 290 h 290"/>
                  </a:gdLst>
                  <a:ahLst/>
                  <a:cxnLst>
                    <a:cxn ang="T24">
                      <a:pos x="T0" y="T1"/>
                    </a:cxn>
                    <a:cxn ang="T25">
                      <a:pos x="T2" y="T3"/>
                    </a:cxn>
                    <a:cxn ang="T26">
                      <a:pos x="T4" y="T5"/>
                    </a:cxn>
                    <a:cxn ang="T27">
                      <a:pos x="T6" y="T7"/>
                    </a:cxn>
                    <a:cxn ang="T28">
                      <a:pos x="T8" y="T9"/>
                    </a:cxn>
                    <a:cxn ang="T29">
                      <a:pos x="T10" y="T11"/>
                    </a:cxn>
                    <a:cxn ang="T30">
                      <a:pos x="T12" y="T13"/>
                    </a:cxn>
                    <a:cxn ang="T31">
                      <a:pos x="T14" y="T15"/>
                    </a:cxn>
                    <a:cxn ang="T32">
                      <a:pos x="T16" y="T17"/>
                    </a:cxn>
                    <a:cxn ang="T33">
                      <a:pos x="T18" y="T19"/>
                    </a:cxn>
                    <a:cxn ang="T34">
                      <a:pos x="T20" y="T21"/>
                    </a:cxn>
                    <a:cxn ang="T35">
                      <a:pos x="T22" y="T23"/>
                    </a:cxn>
                  </a:cxnLst>
                  <a:rect l="T36" t="T37" r="T38" b="T39"/>
                  <a:pathLst>
                    <a:path w="629" h="290">
                      <a:moveTo>
                        <a:pt x="40" y="250"/>
                      </a:moveTo>
                      <a:lnTo>
                        <a:pt x="40" y="250"/>
                      </a:lnTo>
                      <a:lnTo>
                        <a:pt x="589" y="250"/>
                      </a:lnTo>
                      <a:lnTo>
                        <a:pt x="589" y="40"/>
                      </a:lnTo>
                      <a:lnTo>
                        <a:pt x="40" y="40"/>
                      </a:lnTo>
                      <a:lnTo>
                        <a:pt x="40" y="250"/>
                      </a:lnTo>
                      <a:close/>
                      <a:moveTo>
                        <a:pt x="629" y="290"/>
                      </a:moveTo>
                      <a:lnTo>
                        <a:pt x="629" y="290"/>
                      </a:lnTo>
                      <a:lnTo>
                        <a:pt x="0" y="290"/>
                      </a:lnTo>
                      <a:lnTo>
                        <a:pt x="0" y="0"/>
                      </a:lnTo>
                      <a:lnTo>
                        <a:pt x="629" y="0"/>
                      </a:lnTo>
                      <a:lnTo>
                        <a:pt x="629" y="290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1" name="Freeform 98">
                  <a:extLst>
                    <a:ext uri="{FF2B5EF4-FFF2-40B4-BE49-F238E27FC236}">
                      <a16:creationId xmlns:a16="http://schemas.microsoft.com/office/drawing/2014/main" id="{BE949EAC-3442-59CC-3AEB-46CBB86CD04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02113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2" name="Freeform 99">
                  <a:extLst>
                    <a:ext uri="{FF2B5EF4-FFF2-40B4-BE49-F238E27FC236}">
                      <a16:creationId xmlns:a16="http://schemas.microsoft.com/office/drawing/2014/main" id="{3747A861-965A-34A6-D50B-51826138E26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96950" y="4256088"/>
                  <a:ext cx="57150" cy="33338"/>
                </a:xfrm>
                <a:custGeom>
                  <a:avLst/>
                  <a:gdLst>
                    <a:gd name="T0" fmla="*/ 0 w 136"/>
                    <a:gd name="T1" fmla="*/ 2147483647 h 79"/>
                    <a:gd name="T2" fmla="*/ 0 w 136"/>
                    <a:gd name="T3" fmla="*/ 2147483647 h 79"/>
                    <a:gd name="T4" fmla="*/ 2147483647 w 136"/>
                    <a:gd name="T5" fmla="*/ 2147483647 h 79"/>
                    <a:gd name="T6" fmla="*/ 2147483647 w 136"/>
                    <a:gd name="T7" fmla="*/ 0 h 79"/>
                    <a:gd name="T8" fmla="*/ 0 w 136"/>
                    <a:gd name="T9" fmla="*/ 0 h 79"/>
                    <a:gd name="T10" fmla="*/ 0 w 136"/>
                    <a:gd name="T11" fmla="*/ 2147483647 h 7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6"/>
                    <a:gd name="T19" fmla="*/ 0 h 79"/>
                    <a:gd name="T20" fmla="*/ 136 w 136"/>
                    <a:gd name="T21" fmla="*/ 79 h 7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6" h="79">
                      <a:moveTo>
                        <a:pt x="0" y="79"/>
                      </a:moveTo>
                      <a:lnTo>
                        <a:pt x="0" y="79"/>
                      </a:lnTo>
                      <a:lnTo>
                        <a:pt x="136" y="79"/>
                      </a:lnTo>
                      <a:lnTo>
                        <a:pt x="136" y="0"/>
                      </a:lnTo>
                      <a:lnTo>
                        <a:pt x="0" y="0"/>
                      </a:lnTo>
                      <a:lnTo>
                        <a:pt x="0" y="79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3" name="Freeform 100">
                  <a:extLst>
                    <a:ext uri="{FF2B5EF4-FFF2-40B4-BE49-F238E27FC236}">
                      <a16:creationId xmlns:a16="http://schemas.microsoft.com/office/drawing/2014/main" id="{35FC6F16-075D-5550-1CEC-7D809C57258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8572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34" name="Freeform 101">
                  <a:extLst>
                    <a:ext uri="{FF2B5EF4-FFF2-40B4-BE49-F238E27FC236}">
                      <a16:creationId xmlns:a16="http://schemas.microsoft.com/office/drawing/2014/main" id="{7FF7EF57-29C3-CCE9-539D-49B3275534B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946150" y="4470401"/>
                  <a:ext cx="57150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8"/>
                        <a:pt x="0" y="70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70"/>
                      </a:cubicBezTo>
                      <a:cubicBezTo>
                        <a:pt x="138" y="108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cxnSp>
            <p:nvCxnSpPr>
              <p:cNvPr id="116" name="直接连接符 115">
                <a:extLst>
                  <a:ext uri="{FF2B5EF4-FFF2-40B4-BE49-F238E27FC236}">
                    <a16:creationId xmlns:a16="http://schemas.microsoft.com/office/drawing/2014/main" id="{15221B7C-C7D2-3036-A748-34E47CF60C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8599037" y="3139850"/>
                <a:ext cx="134619" cy="72487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17" name="组合 315">
                <a:extLst>
                  <a:ext uri="{FF2B5EF4-FFF2-40B4-BE49-F238E27FC236}">
                    <a16:creationId xmlns:a16="http://schemas.microsoft.com/office/drawing/2014/main" id="{0C546197-F2FA-14E8-71F6-8D4891BFC31F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8444733" y="2910757"/>
                <a:ext cx="1059227" cy="267799"/>
                <a:chOff x="2851150" y="1166813"/>
                <a:chExt cx="923925" cy="203200"/>
              </a:xfrm>
            </p:grpSpPr>
            <p:sp>
              <p:nvSpPr>
                <p:cNvPr id="216" name="Freeform 240">
                  <a:extLst>
                    <a:ext uri="{FF2B5EF4-FFF2-40B4-BE49-F238E27FC236}">
                      <a16:creationId xmlns:a16="http://schemas.microsoft.com/office/drawing/2014/main" id="{24C61F3B-77BB-64E3-CFD0-CB681DDC844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7" name="Freeform 241">
                  <a:extLst>
                    <a:ext uri="{FF2B5EF4-FFF2-40B4-BE49-F238E27FC236}">
                      <a16:creationId xmlns:a16="http://schemas.microsoft.com/office/drawing/2014/main" id="{4A9C5C3E-14C3-B813-081B-5709BAC26B6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8" name="Freeform 242">
                  <a:extLst>
                    <a:ext uri="{FF2B5EF4-FFF2-40B4-BE49-F238E27FC236}">
                      <a16:creationId xmlns:a16="http://schemas.microsoft.com/office/drawing/2014/main" id="{DA559C96-A483-A735-356B-8298A969571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9" name="Freeform 243">
                  <a:extLst>
                    <a:ext uri="{FF2B5EF4-FFF2-40B4-BE49-F238E27FC236}">
                      <a16:creationId xmlns:a16="http://schemas.microsoft.com/office/drawing/2014/main" id="{2D576026-28B1-4968-6879-17200CFFEA8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0" name="Freeform 244">
                  <a:extLst>
                    <a:ext uri="{FF2B5EF4-FFF2-40B4-BE49-F238E27FC236}">
                      <a16:creationId xmlns:a16="http://schemas.microsoft.com/office/drawing/2014/main" id="{16F553D2-F86F-E42C-6253-091268D4B13A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1" name="Freeform 245">
                  <a:extLst>
                    <a:ext uri="{FF2B5EF4-FFF2-40B4-BE49-F238E27FC236}">
                      <a16:creationId xmlns:a16="http://schemas.microsoft.com/office/drawing/2014/main" id="{A564779A-6F54-B029-AC09-0D32F15D34D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2" name="Freeform 246">
                  <a:extLst>
                    <a:ext uri="{FF2B5EF4-FFF2-40B4-BE49-F238E27FC236}">
                      <a16:creationId xmlns:a16="http://schemas.microsoft.com/office/drawing/2014/main" id="{B4327C0B-02EA-914D-12E3-936EB0EDB37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3" name="Freeform 247">
                  <a:extLst>
                    <a:ext uri="{FF2B5EF4-FFF2-40B4-BE49-F238E27FC236}">
                      <a16:creationId xmlns:a16="http://schemas.microsoft.com/office/drawing/2014/main" id="{063EC65B-CC29-CBCC-DFFF-59E3E9F15C2D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4" name="Freeform 248">
                  <a:extLst>
                    <a:ext uri="{FF2B5EF4-FFF2-40B4-BE49-F238E27FC236}">
                      <a16:creationId xmlns:a16="http://schemas.microsoft.com/office/drawing/2014/main" id="{29E1FD94-9142-2359-FF68-C5F1DA59E31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5" name="Freeform 249">
                  <a:extLst>
                    <a:ext uri="{FF2B5EF4-FFF2-40B4-BE49-F238E27FC236}">
                      <a16:creationId xmlns:a16="http://schemas.microsoft.com/office/drawing/2014/main" id="{96550655-1476-6180-1DC2-7364A2C5A1A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6" name="Freeform 250">
                  <a:extLst>
                    <a:ext uri="{FF2B5EF4-FFF2-40B4-BE49-F238E27FC236}">
                      <a16:creationId xmlns:a16="http://schemas.microsoft.com/office/drawing/2014/main" id="{B656807E-0EA9-B280-A9B0-E956F402CD6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27" name="Freeform 251">
                  <a:extLst>
                    <a:ext uri="{FF2B5EF4-FFF2-40B4-BE49-F238E27FC236}">
                      <a16:creationId xmlns:a16="http://schemas.microsoft.com/office/drawing/2014/main" id="{AA29B233-9F89-0026-C9A2-19E22B00002E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cxnSp>
            <p:nvCxnSpPr>
              <p:cNvPr id="119" name="直接连接符 118">
                <a:extLst>
                  <a:ext uri="{FF2B5EF4-FFF2-40B4-BE49-F238E27FC236}">
                    <a16:creationId xmlns:a16="http://schemas.microsoft.com/office/drawing/2014/main" id="{F995A4C7-D763-B37D-B3DE-A94404C50EB9}"/>
                  </a:ext>
                </a:extLst>
              </p:cNvPr>
              <p:cNvCxnSpPr>
                <a:cxnSpLocks/>
                <a:endCxn id="203" idx="15"/>
              </p:cNvCxnSpPr>
              <p:nvPr/>
            </p:nvCxnSpPr>
            <p:spPr bwMode="auto">
              <a:xfrm flipV="1">
                <a:off x="7704311" y="1931403"/>
                <a:ext cx="2014693" cy="954273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grpSp>
            <p:nvGrpSpPr>
              <p:cNvPr id="120" name="组合 315">
                <a:extLst>
                  <a:ext uri="{FF2B5EF4-FFF2-40B4-BE49-F238E27FC236}">
                    <a16:creationId xmlns:a16="http://schemas.microsoft.com/office/drawing/2014/main" id="{8A968E52-6CDA-71BD-B6D9-382BC2AE19FA}"/>
                  </a:ext>
                </a:extLst>
              </p:cNvPr>
              <p:cNvGrpSpPr>
                <a:grpSpLocks/>
              </p:cNvGrpSpPr>
              <p:nvPr/>
            </p:nvGrpSpPr>
            <p:grpSpPr bwMode="auto">
              <a:xfrm>
                <a:off x="9769116" y="2911716"/>
                <a:ext cx="1059227" cy="267799"/>
                <a:chOff x="2851150" y="1166813"/>
                <a:chExt cx="923925" cy="203200"/>
              </a:xfrm>
            </p:grpSpPr>
            <p:sp>
              <p:nvSpPr>
                <p:cNvPr id="204" name="Freeform 240">
                  <a:extLst>
                    <a:ext uri="{FF2B5EF4-FFF2-40B4-BE49-F238E27FC236}">
                      <a16:creationId xmlns:a16="http://schemas.microsoft.com/office/drawing/2014/main" id="{BB9F5B5E-6895-24E7-BA2B-6A2EADE8945B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851150" y="1166813"/>
                  <a:ext cx="923925" cy="188913"/>
                </a:xfrm>
                <a:custGeom>
                  <a:avLst/>
                  <a:gdLst>
                    <a:gd name="T0" fmla="*/ 2147483647 w 2201"/>
                    <a:gd name="T1" fmla="*/ 2147483647 h 447"/>
                    <a:gd name="T2" fmla="*/ 2147483647 w 2201"/>
                    <a:gd name="T3" fmla="*/ 2147483647 h 447"/>
                    <a:gd name="T4" fmla="*/ 2147483647 w 2201"/>
                    <a:gd name="T5" fmla="*/ 2147483647 h 447"/>
                    <a:gd name="T6" fmla="*/ 2147483647 w 2201"/>
                    <a:gd name="T7" fmla="*/ 2147483647 h 447"/>
                    <a:gd name="T8" fmla="*/ 2147483647 w 2201"/>
                    <a:gd name="T9" fmla="*/ 2147483647 h 447"/>
                    <a:gd name="T10" fmla="*/ 2147483647 w 2201"/>
                    <a:gd name="T11" fmla="*/ 2147483647 h 447"/>
                    <a:gd name="T12" fmla="*/ 2147483647 w 2201"/>
                    <a:gd name="T13" fmla="*/ 2147483647 h 447"/>
                    <a:gd name="T14" fmla="*/ 2147483647 w 2201"/>
                    <a:gd name="T15" fmla="*/ 2147483647 h 447"/>
                    <a:gd name="T16" fmla="*/ 2147483647 w 2201"/>
                    <a:gd name="T17" fmla="*/ 2147483647 h 447"/>
                    <a:gd name="T18" fmla="*/ 2147483647 w 2201"/>
                    <a:gd name="T19" fmla="*/ 2147483647 h 447"/>
                    <a:gd name="T20" fmla="*/ 2147483647 w 2201"/>
                    <a:gd name="T21" fmla="*/ 2147483647 h 447"/>
                    <a:gd name="T22" fmla="*/ 2147483647 w 2201"/>
                    <a:gd name="T23" fmla="*/ 2147483647 h 447"/>
                    <a:gd name="T24" fmla="*/ 2147483647 w 2201"/>
                    <a:gd name="T25" fmla="*/ 2147483647 h 447"/>
                    <a:gd name="T26" fmla="*/ 2147483647 w 2201"/>
                    <a:gd name="T27" fmla="*/ 2147483647 h 447"/>
                    <a:gd name="T28" fmla="*/ 2147483647 w 2201"/>
                    <a:gd name="T29" fmla="*/ 2147483647 h 447"/>
                    <a:gd name="T30" fmla="*/ 2147483647 w 2201"/>
                    <a:gd name="T31" fmla="*/ 2147483647 h 447"/>
                    <a:gd name="T32" fmla="*/ 2147483647 w 2201"/>
                    <a:gd name="T33" fmla="*/ 2147483647 h 447"/>
                    <a:gd name="T34" fmla="*/ 0 w 2201"/>
                    <a:gd name="T35" fmla="*/ 2147483647 h 447"/>
                    <a:gd name="T36" fmla="*/ 0 w 2201"/>
                    <a:gd name="T37" fmla="*/ 2147483647 h 447"/>
                    <a:gd name="T38" fmla="*/ 2147483647 w 2201"/>
                    <a:gd name="T39" fmla="*/ 0 h 447"/>
                    <a:gd name="T40" fmla="*/ 2147483647 w 2201"/>
                    <a:gd name="T41" fmla="*/ 0 h 447"/>
                    <a:gd name="T42" fmla="*/ 2147483647 w 2201"/>
                    <a:gd name="T43" fmla="*/ 2147483647 h 447"/>
                    <a:gd name="T44" fmla="*/ 2147483647 w 2201"/>
                    <a:gd name="T45" fmla="*/ 2147483647 h 447"/>
                    <a:gd name="T46" fmla="*/ 2147483647 w 2201"/>
                    <a:gd name="T47" fmla="*/ 2147483647 h 447"/>
                    <a:gd name="T48" fmla="*/ 0 60000 65536"/>
                    <a:gd name="T49" fmla="*/ 0 60000 65536"/>
                    <a:gd name="T50" fmla="*/ 0 60000 65536"/>
                    <a:gd name="T51" fmla="*/ 0 60000 65536"/>
                    <a:gd name="T52" fmla="*/ 0 60000 65536"/>
                    <a:gd name="T53" fmla="*/ 0 60000 65536"/>
                    <a:gd name="T54" fmla="*/ 0 60000 65536"/>
                    <a:gd name="T55" fmla="*/ 0 60000 65536"/>
                    <a:gd name="T56" fmla="*/ 0 60000 65536"/>
                    <a:gd name="T57" fmla="*/ 0 60000 65536"/>
                    <a:gd name="T58" fmla="*/ 0 60000 65536"/>
                    <a:gd name="T59" fmla="*/ 0 60000 65536"/>
                    <a:gd name="T60" fmla="*/ 0 60000 65536"/>
                    <a:gd name="T61" fmla="*/ 0 60000 65536"/>
                    <a:gd name="T62" fmla="*/ 0 60000 65536"/>
                    <a:gd name="T63" fmla="*/ 0 60000 65536"/>
                    <a:gd name="T64" fmla="*/ 0 60000 65536"/>
                    <a:gd name="T65" fmla="*/ 0 60000 65536"/>
                    <a:gd name="T66" fmla="*/ 0 60000 65536"/>
                    <a:gd name="T67" fmla="*/ 0 60000 65536"/>
                    <a:gd name="T68" fmla="*/ 0 60000 65536"/>
                    <a:gd name="T69" fmla="*/ 0 60000 65536"/>
                    <a:gd name="T70" fmla="*/ 0 60000 65536"/>
                    <a:gd name="T71" fmla="*/ 0 60000 65536"/>
                    <a:gd name="T72" fmla="*/ 0 w 2201"/>
                    <a:gd name="T73" fmla="*/ 0 h 447"/>
                    <a:gd name="T74" fmla="*/ 2201 w 2201"/>
                    <a:gd name="T75" fmla="*/ 447 h 447"/>
                  </a:gdLst>
                  <a:ahLst/>
                  <a:cxnLst>
                    <a:cxn ang="T48">
                      <a:pos x="T0" y="T1"/>
                    </a:cxn>
                    <a:cxn ang="T49">
                      <a:pos x="T2" y="T3"/>
                    </a:cxn>
                    <a:cxn ang="T50">
                      <a:pos x="T4" y="T5"/>
                    </a:cxn>
                    <a:cxn ang="T51">
                      <a:pos x="T6" y="T7"/>
                    </a:cxn>
                    <a:cxn ang="T52">
                      <a:pos x="T8" y="T9"/>
                    </a:cxn>
                    <a:cxn ang="T53">
                      <a:pos x="T10" y="T11"/>
                    </a:cxn>
                    <a:cxn ang="T54">
                      <a:pos x="T12" y="T13"/>
                    </a:cxn>
                    <a:cxn ang="T55">
                      <a:pos x="T14" y="T15"/>
                    </a:cxn>
                    <a:cxn ang="T56">
                      <a:pos x="T16" y="T17"/>
                    </a:cxn>
                    <a:cxn ang="T57">
                      <a:pos x="T18" y="T19"/>
                    </a:cxn>
                    <a:cxn ang="T58">
                      <a:pos x="T20" y="T21"/>
                    </a:cxn>
                    <a:cxn ang="T59">
                      <a:pos x="T22" y="T23"/>
                    </a:cxn>
                    <a:cxn ang="T60">
                      <a:pos x="T24" y="T25"/>
                    </a:cxn>
                    <a:cxn ang="T61">
                      <a:pos x="T26" y="T27"/>
                    </a:cxn>
                    <a:cxn ang="T62">
                      <a:pos x="T28" y="T29"/>
                    </a:cxn>
                    <a:cxn ang="T63">
                      <a:pos x="T30" y="T31"/>
                    </a:cxn>
                    <a:cxn ang="T64">
                      <a:pos x="T32" y="T33"/>
                    </a:cxn>
                    <a:cxn ang="T65">
                      <a:pos x="T34" y="T35"/>
                    </a:cxn>
                    <a:cxn ang="T66">
                      <a:pos x="T36" y="T37"/>
                    </a:cxn>
                    <a:cxn ang="T67">
                      <a:pos x="T38" y="T39"/>
                    </a:cxn>
                    <a:cxn ang="T68">
                      <a:pos x="T40" y="T41"/>
                    </a:cxn>
                    <a:cxn ang="T69">
                      <a:pos x="T42" y="T43"/>
                    </a:cxn>
                    <a:cxn ang="T70">
                      <a:pos x="T44" y="T45"/>
                    </a:cxn>
                    <a:cxn ang="T71">
                      <a:pos x="T46" y="T47"/>
                    </a:cxn>
                  </a:cxnLst>
                  <a:rect l="T72" t="T73" r="T74" b="T75"/>
                  <a:pathLst>
                    <a:path w="2201" h="447">
                      <a:moveTo>
                        <a:pt x="2074" y="447"/>
                      </a:moveTo>
                      <a:lnTo>
                        <a:pt x="2074" y="447"/>
                      </a:lnTo>
                      <a:lnTo>
                        <a:pt x="1917" y="447"/>
                      </a:lnTo>
                      <a:cubicBezTo>
                        <a:pt x="1899" y="447"/>
                        <a:pt x="1884" y="432"/>
                        <a:pt x="1884" y="413"/>
                      </a:cubicBezTo>
                      <a:cubicBezTo>
                        <a:pt x="1884" y="395"/>
                        <a:pt x="1899" y="380"/>
                        <a:pt x="1917" y="380"/>
                      </a:cubicBezTo>
                      <a:lnTo>
                        <a:pt x="2074" y="380"/>
                      </a:lnTo>
                      <a:cubicBezTo>
                        <a:pt x="2107" y="380"/>
                        <a:pt x="2134" y="353"/>
                        <a:pt x="2134" y="319"/>
                      </a:cubicBezTo>
                      <a:lnTo>
                        <a:pt x="2134" y="127"/>
                      </a:lnTo>
                      <a:cubicBezTo>
                        <a:pt x="2134" y="94"/>
                        <a:pt x="2107" y="67"/>
                        <a:pt x="2074" y="67"/>
                      </a:cubicBezTo>
                      <a:lnTo>
                        <a:pt x="127" y="67"/>
                      </a:lnTo>
                      <a:cubicBezTo>
                        <a:pt x="94" y="67"/>
                        <a:pt x="67" y="94"/>
                        <a:pt x="67" y="127"/>
                      </a:cubicBezTo>
                      <a:lnTo>
                        <a:pt x="67" y="319"/>
                      </a:lnTo>
                      <a:cubicBezTo>
                        <a:pt x="67" y="353"/>
                        <a:pt x="94" y="380"/>
                        <a:pt x="127" y="380"/>
                      </a:cubicBezTo>
                      <a:lnTo>
                        <a:pt x="1729" y="380"/>
                      </a:lnTo>
                      <a:cubicBezTo>
                        <a:pt x="1748" y="380"/>
                        <a:pt x="1763" y="395"/>
                        <a:pt x="1763" y="413"/>
                      </a:cubicBezTo>
                      <a:cubicBezTo>
                        <a:pt x="1763" y="432"/>
                        <a:pt x="1748" y="447"/>
                        <a:pt x="1729" y="447"/>
                      </a:cubicBezTo>
                      <a:lnTo>
                        <a:pt x="127" y="447"/>
                      </a:lnTo>
                      <a:cubicBezTo>
                        <a:pt x="57" y="447"/>
                        <a:pt x="0" y="390"/>
                        <a:pt x="0" y="319"/>
                      </a:cubicBezTo>
                      <a:lnTo>
                        <a:pt x="0" y="127"/>
                      </a:lnTo>
                      <a:cubicBezTo>
                        <a:pt x="0" y="57"/>
                        <a:pt x="57" y="0"/>
                        <a:pt x="127" y="0"/>
                      </a:cubicBezTo>
                      <a:lnTo>
                        <a:pt x="2074" y="0"/>
                      </a:lnTo>
                      <a:cubicBezTo>
                        <a:pt x="2144" y="0"/>
                        <a:pt x="2201" y="57"/>
                        <a:pt x="2201" y="127"/>
                      </a:cubicBezTo>
                      <a:lnTo>
                        <a:pt x="2201" y="319"/>
                      </a:lnTo>
                      <a:cubicBezTo>
                        <a:pt x="2201" y="390"/>
                        <a:pt x="2144" y="447"/>
                        <a:pt x="2074" y="447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5" name="Freeform 241">
                  <a:extLst>
                    <a:ext uri="{FF2B5EF4-FFF2-40B4-BE49-F238E27FC236}">
                      <a16:creationId xmlns:a16="http://schemas.microsoft.com/office/drawing/2014/main" id="{40F6A057-E880-914E-93BF-ECC66744555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29400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6" y="0"/>
                      </a:lnTo>
                      <a:lnTo>
                        <a:pt x="36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6" name="Freeform 242">
                  <a:extLst>
                    <a:ext uri="{FF2B5EF4-FFF2-40B4-BE49-F238E27FC236}">
                      <a16:creationId xmlns:a16="http://schemas.microsoft.com/office/drawing/2014/main" id="{A7FB19AE-2AC3-EB24-EBA1-526C8EE0B631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041650" y="1230313"/>
                  <a:ext cx="68263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7" name="Freeform 243">
                  <a:extLst>
                    <a:ext uri="{FF2B5EF4-FFF2-40B4-BE49-F238E27FC236}">
                      <a16:creationId xmlns:a16="http://schemas.microsoft.com/office/drawing/2014/main" id="{EFE9B5F1-67B0-F7FA-F82C-CF1332C80AAC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143250" y="1230313"/>
                  <a:ext cx="68263" cy="50800"/>
                </a:xfrm>
                <a:custGeom>
                  <a:avLst/>
                  <a:gdLst>
                    <a:gd name="T0" fmla="*/ 0 w 160"/>
                    <a:gd name="T1" fmla="*/ 2147483647 h 123"/>
                    <a:gd name="T2" fmla="*/ 0 w 160"/>
                    <a:gd name="T3" fmla="*/ 2147483647 h 123"/>
                    <a:gd name="T4" fmla="*/ 2147483647 w 160"/>
                    <a:gd name="T5" fmla="*/ 2147483647 h 123"/>
                    <a:gd name="T6" fmla="*/ 2147483647 w 160"/>
                    <a:gd name="T7" fmla="*/ 2147483647 h 123"/>
                    <a:gd name="T8" fmla="*/ 2147483647 w 160"/>
                    <a:gd name="T9" fmla="*/ 2147483647 h 123"/>
                    <a:gd name="T10" fmla="*/ 2147483647 w 160"/>
                    <a:gd name="T11" fmla="*/ 0 h 123"/>
                    <a:gd name="T12" fmla="*/ 2147483647 w 160"/>
                    <a:gd name="T13" fmla="*/ 0 h 123"/>
                    <a:gd name="T14" fmla="*/ 2147483647 w 160"/>
                    <a:gd name="T15" fmla="*/ 2147483647 h 123"/>
                    <a:gd name="T16" fmla="*/ 0 w 160"/>
                    <a:gd name="T17" fmla="*/ 2147483647 h 123"/>
                    <a:gd name="T18" fmla="*/ 0 w 160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0"/>
                    <a:gd name="T31" fmla="*/ 0 h 123"/>
                    <a:gd name="T32" fmla="*/ 160 w 160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0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0" y="123"/>
                      </a:lnTo>
                      <a:lnTo>
                        <a:pt x="160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8" name="Freeform 244">
                  <a:extLst>
                    <a:ext uri="{FF2B5EF4-FFF2-40B4-BE49-F238E27FC236}">
                      <a16:creationId xmlns:a16="http://schemas.microsoft.com/office/drawing/2014/main" id="{FB07A3BA-2BAC-C253-AA4D-A36BFC66C64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2448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6" y="38"/>
                      </a:lnTo>
                      <a:lnTo>
                        <a:pt x="126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09" name="Freeform 245">
                  <a:extLst>
                    <a:ext uri="{FF2B5EF4-FFF2-40B4-BE49-F238E27FC236}">
                      <a16:creationId xmlns:a16="http://schemas.microsoft.com/office/drawing/2014/main" id="{04CA7EF1-4E8E-CD70-6F5E-73EF02161A34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346450" y="1230313"/>
                  <a:ext cx="66675" cy="50800"/>
                </a:xfrm>
                <a:custGeom>
                  <a:avLst/>
                  <a:gdLst>
                    <a:gd name="T0" fmla="*/ 0 w 161"/>
                    <a:gd name="T1" fmla="*/ 2147483647 h 123"/>
                    <a:gd name="T2" fmla="*/ 0 w 161"/>
                    <a:gd name="T3" fmla="*/ 2147483647 h 123"/>
                    <a:gd name="T4" fmla="*/ 2147483647 w 161"/>
                    <a:gd name="T5" fmla="*/ 2147483647 h 123"/>
                    <a:gd name="T6" fmla="*/ 2147483647 w 161"/>
                    <a:gd name="T7" fmla="*/ 2147483647 h 123"/>
                    <a:gd name="T8" fmla="*/ 2147483647 w 161"/>
                    <a:gd name="T9" fmla="*/ 2147483647 h 123"/>
                    <a:gd name="T10" fmla="*/ 2147483647 w 161"/>
                    <a:gd name="T11" fmla="*/ 0 h 123"/>
                    <a:gd name="T12" fmla="*/ 2147483647 w 161"/>
                    <a:gd name="T13" fmla="*/ 0 h 123"/>
                    <a:gd name="T14" fmla="*/ 2147483647 w 161"/>
                    <a:gd name="T15" fmla="*/ 2147483647 h 123"/>
                    <a:gd name="T16" fmla="*/ 0 w 161"/>
                    <a:gd name="T17" fmla="*/ 2147483647 h 123"/>
                    <a:gd name="T18" fmla="*/ 0 w 161"/>
                    <a:gd name="T19" fmla="*/ 2147483647 h 123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60000 65536"/>
                    <a:gd name="T25" fmla="*/ 0 60000 65536"/>
                    <a:gd name="T26" fmla="*/ 0 60000 65536"/>
                    <a:gd name="T27" fmla="*/ 0 60000 65536"/>
                    <a:gd name="T28" fmla="*/ 0 60000 65536"/>
                    <a:gd name="T29" fmla="*/ 0 60000 65536"/>
                    <a:gd name="T30" fmla="*/ 0 w 161"/>
                    <a:gd name="T31" fmla="*/ 0 h 123"/>
                    <a:gd name="T32" fmla="*/ 161 w 161"/>
                    <a:gd name="T33" fmla="*/ 123 h 123"/>
                  </a:gdLst>
                  <a:ahLst/>
                  <a:cxnLst>
                    <a:cxn ang="T20">
                      <a:pos x="T0" y="T1"/>
                    </a:cxn>
                    <a:cxn ang="T21">
                      <a:pos x="T2" y="T3"/>
                    </a:cxn>
                    <a:cxn ang="T22">
                      <a:pos x="T4" y="T5"/>
                    </a:cxn>
                    <a:cxn ang="T23">
                      <a:pos x="T6" y="T7"/>
                    </a:cxn>
                    <a:cxn ang="T24">
                      <a:pos x="T8" y="T9"/>
                    </a:cxn>
                    <a:cxn ang="T25">
                      <a:pos x="T10" y="T11"/>
                    </a:cxn>
                    <a:cxn ang="T26">
                      <a:pos x="T12" y="T13"/>
                    </a:cxn>
                    <a:cxn ang="T27">
                      <a:pos x="T14" y="T15"/>
                    </a:cxn>
                    <a:cxn ang="T28">
                      <a:pos x="T16" y="T17"/>
                    </a:cxn>
                    <a:cxn ang="T29">
                      <a:pos x="T18" y="T19"/>
                    </a:cxn>
                  </a:cxnLst>
                  <a:rect l="T30" t="T31" r="T32" b="T33"/>
                  <a:pathLst>
                    <a:path w="161" h="123">
                      <a:moveTo>
                        <a:pt x="0" y="123"/>
                      </a:moveTo>
                      <a:lnTo>
                        <a:pt x="0" y="123"/>
                      </a:lnTo>
                      <a:lnTo>
                        <a:pt x="161" y="123"/>
                      </a:lnTo>
                      <a:lnTo>
                        <a:pt x="161" y="38"/>
                      </a:lnTo>
                      <a:lnTo>
                        <a:pt x="125" y="38"/>
                      </a:lnTo>
                      <a:lnTo>
                        <a:pt x="125" y="0"/>
                      </a:lnTo>
                      <a:lnTo>
                        <a:pt x="35" y="0"/>
                      </a:lnTo>
                      <a:lnTo>
                        <a:pt x="35" y="38"/>
                      </a:lnTo>
                      <a:lnTo>
                        <a:pt x="0" y="38"/>
                      </a:lnTo>
                      <a:lnTo>
                        <a:pt x="0" y="12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0" name="Freeform 246">
                  <a:extLst>
                    <a:ext uri="{FF2B5EF4-FFF2-40B4-BE49-F238E27FC236}">
                      <a16:creationId xmlns:a16="http://schemas.microsoft.com/office/drawing/2014/main" id="{E1884AE5-E7AF-AEF9-3CB4-3A994062ECB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19200"/>
                  <a:ext cx="127000" cy="30163"/>
                </a:xfrm>
                <a:custGeom>
                  <a:avLst/>
                  <a:gdLst>
                    <a:gd name="T0" fmla="*/ 2147483647 w 303"/>
                    <a:gd name="T1" fmla="*/ 2147483647 h 72"/>
                    <a:gd name="T2" fmla="*/ 2147483647 w 303"/>
                    <a:gd name="T3" fmla="*/ 2147483647 h 72"/>
                    <a:gd name="T4" fmla="*/ 0 w 303"/>
                    <a:gd name="T5" fmla="*/ 2147483647 h 72"/>
                    <a:gd name="T6" fmla="*/ 0 w 303"/>
                    <a:gd name="T7" fmla="*/ 0 h 72"/>
                    <a:gd name="T8" fmla="*/ 2147483647 w 303"/>
                    <a:gd name="T9" fmla="*/ 0 h 72"/>
                    <a:gd name="T10" fmla="*/ 2147483647 w 303"/>
                    <a:gd name="T11" fmla="*/ 2147483647 h 72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303"/>
                    <a:gd name="T19" fmla="*/ 0 h 72"/>
                    <a:gd name="T20" fmla="*/ 303 w 303"/>
                    <a:gd name="T21" fmla="*/ 72 h 72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303" h="72">
                      <a:moveTo>
                        <a:pt x="303" y="72"/>
                      </a:moveTo>
                      <a:lnTo>
                        <a:pt x="303" y="72"/>
                      </a:lnTo>
                      <a:lnTo>
                        <a:pt x="0" y="72"/>
                      </a:lnTo>
                      <a:lnTo>
                        <a:pt x="0" y="0"/>
                      </a:lnTo>
                      <a:lnTo>
                        <a:pt x="303" y="0"/>
                      </a:lnTo>
                      <a:lnTo>
                        <a:pt x="303" y="72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1" name="Freeform 247">
                  <a:extLst>
                    <a:ext uri="{FF2B5EF4-FFF2-40B4-BE49-F238E27FC236}">
                      <a16:creationId xmlns:a16="http://schemas.microsoft.com/office/drawing/2014/main" id="{AC4795D7-A39E-2BF1-CDF9-18E73B44B9E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44888" y="1311275"/>
                  <a:ext cx="58738" cy="58738"/>
                </a:xfrm>
                <a:custGeom>
                  <a:avLst/>
                  <a:gdLst>
                    <a:gd name="T0" fmla="*/ 2147483647 w 139"/>
                    <a:gd name="T1" fmla="*/ 2147483647 h 139"/>
                    <a:gd name="T2" fmla="*/ 2147483647 w 139"/>
                    <a:gd name="T3" fmla="*/ 2147483647 h 139"/>
                    <a:gd name="T4" fmla="*/ 0 w 139"/>
                    <a:gd name="T5" fmla="*/ 2147483647 h 139"/>
                    <a:gd name="T6" fmla="*/ 2147483647 w 139"/>
                    <a:gd name="T7" fmla="*/ 0 h 139"/>
                    <a:gd name="T8" fmla="*/ 2147483647 w 139"/>
                    <a:gd name="T9" fmla="*/ 2147483647 h 139"/>
                    <a:gd name="T10" fmla="*/ 2147483647 w 139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9"/>
                    <a:gd name="T19" fmla="*/ 0 h 139"/>
                    <a:gd name="T20" fmla="*/ 139 w 139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9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9" y="31"/>
                        <a:pt x="139" y="69"/>
                      </a:cubicBezTo>
                      <a:cubicBezTo>
                        <a:pt x="139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2" name="Freeform 248">
                  <a:extLst>
                    <a:ext uri="{FF2B5EF4-FFF2-40B4-BE49-F238E27FC236}">
                      <a16:creationId xmlns:a16="http://schemas.microsoft.com/office/drawing/2014/main" id="{78A5CA50-9568-A4D9-F3A3-F07F32BDADC3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33788" y="1311275"/>
                  <a:ext cx="58738" cy="58738"/>
                </a:xfrm>
                <a:custGeom>
                  <a:avLst/>
                  <a:gdLst>
                    <a:gd name="T0" fmla="*/ 2147483647 w 138"/>
                    <a:gd name="T1" fmla="*/ 2147483647 h 139"/>
                    <a:gd name="T2" fmla="*/ 2147483647 w 138"/>
                    <a:gd name="T3" fmla="*/ 2147483647 h 139"/>
                    <a:gd name="T4" fmla="*/ 0 w 138"/>
                    <a:gd name="T5" fmla="*/ 2147483647 h 139"/>
                    <a:gd name="T6" fmla="*/ 2147483647 w 138"/>
                    <a:gd name="T7" fmla="*/ 0 h 139"/>
                    <a:gd name="T8" fmla="*/ 2147483647 w 138"/>
                    <a:gd name="T9" fmla="*/ 2147483647 h 139"/>
                    <a:gd name="T10" fmla="*/ 2147483647 w 138"/>
                    <a:gd name="T11" fmla="*/ 2147483647 h 139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138"/>
                    <a:gd name="T19" fmla="*/ 0 h 139"/>
                    <a:gd name="T20" fmla="*/ 138 w 138"/>
                    <a:gd name="T21" fmla="*/ 139 h 139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138" h="139">
                      <a:moveTo>
                        <a:pt x="69" y="139"/>
                      </a:moveTo>
                      <a:lnTo>
                        <a:pt x="69" y="139"/>
                      </a:lnTo>
                      <a:cubicBezTo>
                        <a:pt x="30" y="139"/>
                        <a:pt x="0" y="107"/>
                        <a:pt x="0" y="69"/>
                      </a:cubicBezTo>
                      <a:cubicBezTo>
                        <a:pt x="0" y="31"/>
                        <a:pt x="30" y="0"/>
                        <a:pt x="69" y="0"/>
                      </a:cubicBezTo>
                      <a:cubicBezTo>
                        <a:pt x="107" y="0"/>
                        <a:pt x="138" y="31"/>
                        <a:pt x="138" y="69"/>
                      </a:cubicBezTo>
                      <a:cubicBezTo>
                        <a:pt x="138" y="107"/>
                        <a:pt x="107" y="139"/>
                        <a:pt x="69" y="139"/>
                      </a:cubicBez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3" name="Freeform 249">
                  <a:extLst>
                    <a:ext uri="{FF2B5EF4-FFF2-40B4-BE49-F238E27FC236}">
                      <a16:creationId xmlns:a16="http://schemas.microsoft.com/office/drawing/2014/main" id="{56816D4E-A365-1184-D639-1EB760F1F0E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22663" y="1260475"/>
                  <a:ext cx="31750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4" name="Freeform 250">
                  <a:extLst>
                    <a:ext uri="{FF2B5EF4-FFF2-40B4-BE49-F238E27FC236}">
                      <a16:creationId xmlns:a16="http://schemas.microsoft.com/office/drawing/2014/main" id="{942DF441-016D-EB7F-B4BD-6921C240BA02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571875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  <p:sp>
              <p:nvSpPr>
                <p:cNvPr id="215" name="Freeform 251">
                  <a:extLst>
                    <a:ext uri="{FF2B5EF4-FFF2-40B4-BE49-F238E27FC236}">
                      <a16:creationId xmlns:a16="http://schemas.microsoft.com/office/drawing/2014/main" id="{2E057C84-3F19-1359-92D4-942AF911CCE0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3619500" y="1260475"/>
                  <a:ext cx="30163" cy="31750"/>
                </a:xfrm>
                <a:custGeom>
                  <a:avLst/>
                  <a:gdLst>
                    <a:gd name="T0" fmla="*/ 2147483647 w 73"/>
                    <a:gd name="T1" fmla="*/ 2147483647 h 73"/>
                    <a:gd name="T2" fmla="*/ 2147483647 w 73"/>
                    <a:gd name="T3" fmla="*/ 2147483647 h 73"/>
                    <a:gd name="T4" fmla="*/ 0 w 73"/>
                    <a:gd name="T5" fmla="*/ 2147483647 h 73"/>
                    <a:gd name="T6" fmla="*/ 0 w 73"/>
                    <a:gd name="T7" fmla="*/ 0 h 73"/>
                    <a:gd name="T8" fmla="*/ 2147483647 w 73"/>
                    <a:gd name="T9" fmla="*/ 0 h 73"/>
                    <a:gd name="T10" fmla="*/ 2147483647 w 73"/>
                    <a:gd name="T11" fmla="*/ 2147483647 h 73"/>
                    <a:gd name="T12" fmla="*/ 0 60000 65536"/>
                    <a:gd name="T13" fmla="*/ 0 60000 65536"/>
                    <a:gd name="T14" fmla="*/ 0 60000 65536"/>
                    <a:gd name="T15" fmla="*/ 0 60000 65536"/>
                    <a:gd name="T16" fmla="*/ 0 60000 65536"/>
                    <a:gd name="T17" fmla="*/ 0 60000 65536"/>
                    <a:gd name="T18" fmla="*/ 0 w 73"/>
                    <a:gd name="T19" fmla="*/ 0 h 73"/>
                    <a:gd name="T20" fmla="*/ 73 w 73"/>
                    <a:gd name="T21" fmla="*/ 73 h 73"/>
                  </a:gdLst>
                  <a:ahLst/>
                  <a:cxnLst>
                    <a:cxn ang="T12">
                      <a:pos x="T0" y="T1"/>
                    </a:cxn>
                    <a:cxn ang="T13">
                      <a:pos x="T2" y="T3"/>
                    </a:cxn>
                    <a:cxn ang="T14">
                      <a:pos x="T4" y="T5"/>
                    </a:cxn>
                    <a:cxn ang="T15">
                      <a:pos x="T6" y="T7"/>
                    </a:cxn>
                    <a:cxn ang="T16">
                      <a:pos x="T8" y="T9"/>
                    </a:cxn>
                    <a:cxn ang="T17">
                      <a:pos x="T10" y="T11"/>
                    </a:cxn>
                  </a:cxnLst>
                  <a:rect l="T18" t="T19" r="T20" b="T21"/>
                  <a:pathLst>
                    <a:path w="73" h="73">
                      <a:moveTo>
                        <a:pt x="73" y="73"/>
                      </a:moveTo>
                      <a:lnTo>
                        <a:pt x="73" y="73"/>
                      </a:lnTo>
                      <a:lnTo>
                        <a:pt x="0" y="73"/>
                      </a:lnTo>
                      <a:lnTo>
                        <a:pt x="0" y="0"/>
                      </a:lnTo>
                      <a:lnTo>
                        <a:pt x="73" y="0"/>
                      </a:lnTo>
                      <a:lnTo>
                        <a:pt x="73" y="73"/>
                      </a:lnTo>
                      <a:close/>
                    </a:path>
                  </a:pathLst>
                </a:custGeom>
                <a:solidFill>
                  <a:srgbClr val="474747"/>
                </a:solidFill>
                <a:ln>
                  <a:noFill/>
                </a:ln>
                <a:extLst>
                  <a:ext uri="{91240B29-F687-4F45-9708-019B960494DF}">
                    <a14:hiddenLine xmlns:a14="http://schemas.microsoft.com/office/drawing/2010/main" w="0">
                      <a:solidFill>
                        <a:srgbClr val="000000"/>
                      </a:solidFill>
                      <a:round/>
                      <a:headEnd/>
                      <a:tailEnd/>
                    </a14:hiddenLine>
                  </a:ext>
                </a:extLst>
              </p:spPr>
              <p:txBody>
                <a:bodyPr/>
                <a:lstStyle/>
                <a:p>
                  <a:endParaRPr lang="zh-CN" altLang="en-US" sz="1200"/>
                </a:p>
              </p:txBody>
            </p:sp>
          </p:grpSp>
          <p:cxnSp>
            <p:nvCxnSpPr>
              <p:cNvPr id="125" name="直接连接符 124">
                <a:extLst>
                  <a:ext uri="{FF2B5EF4-FFF2-40B4-BE49-F238E27FC236}">
                    <a16:creationId xmlns:a16="http://schemas.microsoft.com/office/drawing/2014/main" id="{FC0A4815-0732-D0C4-C01F-F7407CD2F8D3}"/>
                  </a:ext>
                </a:extLst>
              </p:cNvPr>
              <p:cNvCxnSpPr>
                <a:cxnSpLocks/>
                <a:endCxn id="203" idx="20"/>
              </p:cNvCxnSpPr>
              <p:nvPr/>
            </p:nvCxnSpPr>
            <p:spPr bwMode="auto">
              <a:xfrm flipV="1">
                <a:off x="9015599" y="2032401"/>
                <a:ext cx="868022" cy="917560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26" name="文本框 125">
                <a:extLst>
                  <a:ext uri="{FF2B5EF4-FFF2-40B4-BE49-F238E27FC236}">
                    <a16:creationId xmlns:a16="http://schemas.microsoft.com/office/drawing/2014/main" id="{DF1E4AD1-C545-CD20-211E-8C8CA51C18BE}"/>
                  </a:ext>
                </a:extLst>
              </p:cNvPr>
              <p:cNvSpPr txBox="1"/>
              <p:nvPr/>
            </p:nvSpPr>
            <p:spPr>
              <a:xfrm>
                <a:off x="7501554" y="3930377"/>
                <a:ext cx="486001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……</a:t>
                </a:r>
                <a:endParaRPr lang="zh-CN" altLang="en-US" sz="1200" dirty="0"/>
              </a:p>
            </p:txBody>
          </p:sp>
          <p:sp>
            <p:nvSpPr>
              <p:cNvPr id="128" name="文本框 127">
                <a:extLst>
                  <a:ext uri="{FF2B5EF4-FFF2-40B4-BE49-F238E27FC236}">
                    <a16:creationId xmlns:a16="http://schemas.microsoft.com/office/drawing/2014/main" id="{E03F8F86-4D93-7117-3E16-0E91FBCA1554}"/>
                  </a:ext>
                </a:extLst>
              </p:cNvPr>
              <p:cNvSpPr txBox="1"/>
              <p:nvPr/>
            </p:nvSpPr>
            <p:spPr>
              <a:xfrm>
                <a:off x="9089762" y="3912110"/>
                <a:ext cx="486001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……</a:t>
                </a:r>
                <a:endParaRPr lang="zh-CN" altLang="en-US" sz="1200" dirty="0"/>
              </a:p>
            </p:txBody>
          </p:sp>
          <p:sp>
            <p:nvSpPr>
              <p:cNvPr id="130" name="文本框 129">
                <a:extLst>
                  <a:ext uri="{FF2B5EF4-FFF2-40B4-BE49-F238E27FC236}">
                    <a16:creationId xmlns:a16="http://schemas.microsoft.com/office/drawing/2014/main" id="{3B774680-3683-1628-1C80-285F5899BE4E}"/>
                  </a:ext>
                </a:extLst>
              </p:cNvPr>
              <p:cNvSpPr txBox="1"/>
              <p:nvPr/>
            </p:nvSpPr>
            <p:spPr>
              <a:xfrm>
                <a:off x="10434098" y="3954951"/>
                <a:ext cx="486001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altLang="zh-CN" sz="1200" dirty="0"/>
                  <a:t>……</a:t>
                </a:r>
                <a:endParaRPr lang="zh-CN" altLang="en-US" sz="1200" dirty="0"/>
              </a:p>
            </p:txBody>
          </p:sp>
          <p:cxnSp>
            <p:nvCxnSpPr>
              <p:cNvPr id="161" name="直接连接符 160">
                <a:extLst>
                  <a:ext uri="{FF2B5EF4-FFF2-40B4-BE49-F238E27FC236}">
                    <a16:creationId xmlns:a16="http://schemas.microsoft.com/office/drawing/2014/main" id="{E720375F-CBFD-293D-507E-3B0AD96C16F1}"/>
                  </a:ext>
                </a:extLst>
              </p:cNvPr>
              <p:cNvCxnSpPr>
                <a:endCxn id="126" idx="0"/>
              </p:cNvCxnSpPr>
              <p:nvPr/>
            </p:nvCxnSpPr>
            <p:spPr bwMode="auto">
              <a:xfrm>
                <a:off x="7556705" y="3190868"/>
                <a:ext cx="187850" cy="7395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62" name="直接连接符 161">
                <a:extLst>
                  <a:ext uri="{FF2B5EF4-FFF2-40B4-BE49-F238E27FC236}">
                    <a16:creationId xmlns:a16="http://schemas.microsoft.com/office/drawing/2014/main" id="{5C774086-C692-CB31-D24E-513D537D2518}"/>
                  </a:ext>
                </a:extLst>
              </p:cNvPr>
              <p:cNvCxnSpPr/>
              <p:nvPr/>
            </p:nvCxnSpPr>
            <p:spPr bwMode="auto">
              <a:xfrm>
                <a:off x="9083646" y="3152521"/>
                <a:ext cx="142469" cy="7395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  <p:sp>
            <p:nvSpPr>
              <p:cNvPr id="164" name="文本框 163">
                <a:extLst>
                  <a:ext uri="{FF2B5EF4-FFF2-40B4-BE49-F238E27FC236}">
                    <a16:creationId xmlns:a16="http://schemas.microsoft.com/office/drawing/2014/main" id="{C5EA1EE2-3477-30BD-A628-112EFBB54456}"/>
                  </a:ext>
                </a:extLst>
              </p:cNvPr>
              <p:cNvSpPr txBox="1"/>
              <p:nvPr/>
            </p:nvSpPr>
            <p:spPr>
              <a:xfrm>
                <a:off x="9639670" y="2662563"/>
                <a:ext cx="822905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交换机</a:t>
                </a:r>
                <a:r>
                  <a:rPr lang="en-US" altLang="zh-CN" sz="1200" dirty="0"/>
                  <a:t>3</a:t>
                </a:r>
                <a:endParaRPr lang="zh-CN" altLang="en-US" sz="1200" dirty="0"/>
              </a:p>
            </p:txBody>
          </p:sp>
          <p:sp>
            <p:nvSpPr>
              <p:cNvPr id="165" name="文本框 164">
                <a:extLst>
                  <a:ext uri="{FF2B5EF4-FFF2-40B4-BE49-F238E27FC236}">
                    <a16:creationId xmlns:a16="http://schemas.microsoft.com/office/drawing/2014/main" id="{3177392F-189B-8E47-855D-994109F6EE16}"/>
                  </a:ext>
                </a:extLst>
              </p:cNvPr>
              <p:cNvSpPr txBox="1"/>
              <p:nvPr/>
            </p:nvSpPr>
            <p:spPr>
              <a:xfrm>
                <a:off x="6985645" y="2616567"/>
                <a:ext cx="822905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交换机</a:t>
                </a:r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sp>
            <p:nvSpPr>
              <p:cNvPr id="166" name="文本框 165">
                <a:extLst>
                  <a:ext uri="{FF2B5EF4-FFF2-40B4-BE49-F238E27FC236}">
                    <a16:creationId xmlns:a16="http://schemas.microsoft.com/office/drawing/2014/main" id="{4F70CBC5-BF44-253D-FEFC-5192086B2081}"/>
                  </a:ext>
                </a:extLst>
              </p:cNvPr>
              <p:cNvSpPr txBox="1"/>
              <p:nvPr/>
            </p:nvSpPr>
            <p:spPr>
              <a:xfrm>
                <a:off x="8350949" y="2598495"/>
                <a:ext cx="822905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交换机</a:t>
                </a:r>
                <a:r>
                  <a:rPr lang="en-US" altLang="zh-CN" sz="1200" dirty="0"/>
                  <a:t>2</a:t>
                </a:r>
                <a:endParaRPr lang="zh-CN" altLang="en-US" sz="1200" dirty="0"/>
              </a:p>
            </p:txBody>
          </p:sp>
          <p:grpSp>
            <p:nvGrpSpPr>
              <p:cNvPr id="167" name="组合 166">
                <a:extLst>
                  <a:ext uri="{FF2B5EF4-FFF2-40B4-BE49-F238E27FC236}">
                    <a16:creationId xmlns:a16="http://schemas.microsoft.com/office/drawing/2014/main" id="{E476CAC1-7147-8E9D-9E4B-B93189E54B96}"/>
                  </a:ext>
                </a:extLst>
              </p:cNvPr>
              <p:cNvGrpSpPr/>
              <p:nvPr/>
            </p:nvGrpSpPr>
            <p:grpSpPr>
              <a:xfrm>
                <a:off x="9719004" y="1705867"/>
                <a:ext cx="444718" cy="370958"/>
                <a:chOff x="5811838" y="914400"/>
                <a:chExt cx="536574" cy="420688"/>
              </a:xfrm>
              <a:solidFill>
                <a:srgbClr val="3C3C3B"/>
              </a:solidFill>
            </p:grpSpPr>
            <p:sp>
              <p:nvSpPr>
                <p:cNvPr id="172" name="Freeform 69">
                  <a:extLst>
                    <a:ext uri="{FF2B5EF4-FFF2-40B4-BE49-F238E27FC236}">
                      <a16:creationId xmlns:a16="http://schemas.microsoft.com/office/drawing/2014/main" id="{FEFE5491-6002-2E51-64B0-D7C584D3F5EF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3925" y="1077913"/>
                  <a:ext cx="152400" cy="87313"/>
                </a:xfrm>
                <a:custGeom>
                  <a:avLst/>
                  <a:gdLst>
                    <a:gd name="T0" fmla="*/ 308 w 351"/>
                    <a:gd name="T1" fmla="*/ 73 h 202"/>
                    <a:gd name="T2" fmla="*/ 308 w 351"/>
                    <a:gd name="T3" fmla="*/ 73 h 202"/>
                    <a:gd name="T4" fmla="*/ 202 w 351"/>
                    <a:gd name="T5" fmla="*/ 131 h 202"/>
                    <a:gd name="T6" fmla="*/ 202 w 351"/>
                    <a:gd name="T7" fmla="*/ 53 h 202"/>
                    <a:gd name="T8" fmla="*/ 258 w 351"/>
                    <a:gd name="T9" fmla="*/ 53 h 202"/>
                    <a:gd name="T10" fmla="*/ 258 w 351"/>
                    <a:gd name="T11" fmla="*/ 0 h 202"/>
                    <a:gd name="T12" fmla="*/ 176 w 351"/>
                    <a:gd name="T13" fmla="*/ 0 h 202"/>
                    <a:gd name="T14" fmla="*/ 149 w 351"/>
                    <a:gd name="T15" fmla="*/ 26 h 202"/>
                    <a:gd name="T16" fmla="*/ 149 w 351"/>
                    <a:gd name="T17" fmla="*/ 131 h 202"/>
                    <a:gd name="T18" fmla="*/ 44 w 351"/>
                    <a:gd name="T19" fmla="*/ 73 h 202"/>
                    <a:gd name="T20" fmla="*/ 7 w 351"/>
                    <a:gd name="T21" fmla="*/ 84 h 202"/>
                    <a:gd name="T22" fmla="*/ 18 w 351"/>
                    <a:gd name="T23" fmla="*/ 120 h 202"/>
                    <a:gd name="T24" fmla="*/ 163 w 351"/>
                    <a:gd name="T25" fmla="*/ 199 h 202"/>
                    <a:gd name="T26" fmla="*/ 164 w 351"/>
                    <a:gd name="T27" fmla="*/ 199 h 202"/>
                    <a:gd name="T28" fmla="*/ 168 w 351"/>
                    <a:gd name="T29" fmla="*/ 201 h 202"/>
                    <a:gd name="T30" fmla="*/ 169 w 351"/>
                    <a:gd name="T31" fmla="*/ 201 h 202"/>
                    <a:gd name="T32" fmla="*/ 170 w 351"/>
                    <a:gd name="T33" fmla="*/ 201 h 202"/>
                    <a:gd name="T34" fmla="*/ 176 w 351"/>
                    <a:gd name="T35" fmla="*/ 202 h 202"/>
                    <a:gd name="T36" fmla="*/ 176 w 351"/>
                    <a:gd name="T37" fmla="*/ 202 h 202"/>
                    <a:gd name="T38" fmla="*/ 176 w 351"/>
                    <a:gd name="T39" fmla="*/ 202 h 202"/>
                    <a:gd name="T40" fmla="*/ 176 w 351"/>
                    <a:gd name="T41" fmla="*/ 202 h 202"/>
                    <a:gd name="T42" fmla="*/ 182 w 351"/>
                    <a:gd name="T43" fmla="*/ 201 h 202"/>
                    <a:gd name="T44" fmla="*/ 182 w 351"/>
                    <a:gd name="T45" fmla="*/ 201 h 202"/>
                    <a:gd name="T46" fmla="*/ 184 w 351"/>
                    <a:gd name="T47" fmla="*/ 201 h 202"/>
                    <a:gd name="T48" fmla="*/ 188 w 351"/>
                    <a:gd name="T49" fmla="*/ 199 h 202"/>
                    <a:gd name="T50" fmla="*/ 188 w 351"/>
                    <a:gd name="T51" fmla="*/ 199 h 202"/>
                    <a:gd name="T52" fmla="*/ 333 w 351"/>
                    <a:gd name="T53" fmla="*/ 120 h 202"/>
                    <a:gd name="T54" fmla="*/ 344 w 351"/>
                    <a:gd name="T55" fmla="*/ 84 h 202"/>
                    <a:gd name="T56" fmla="*/ 308 w 351"/>
                    <a:gd name="T57" fmla="*/ 73 h 202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</a:cxnLst>
                  <a:rect l="0" t="0" r="r" b="b"/>
                  <a:pathLst>
                    <a:path w="351" h="202">
                      <a:moveTo>
                        <a:pt x="308" y="73"/>
                      </a:moveTo>
                      <a:lnTo>
                        <a:pt x="308" y="73"/>
                      </a:lnTo>
                      <a:lnTo>
                        <a:pt x="202" y="131"/>
                      </a:lnTo>
                      <a:lnTo>
                        <a:pt x="202" y="53"/>
                      </a:lnTo>
                      <a:lnTo>
                        <a:pt x="258" y="53"/>
                      </a:lnTo>
                      <a:lnTo>
                        <a:pt x="258" y="0"/>
                      </a:lnTo>
                      <a:lnTo>
                        <a:pt x="176" y="0"/>
                      </a:lnTo>
                      <a:cubicBezTo>
                        <a:pt x="161" y="0"/>
                        <a:pt x="149" y="12"/>
                        <a:pt x="149" y="26"/>
                      </a:cubicBezTo>
                      <a:lnTo>
                        <a:pt x="149" y="131"/>
                      </a:lnTo>
                      <a:lnTo>
                        <a:pt x="44" y="73"/>
                      </a:lnTo>
                      <a:cubicBezTo>
                        <a:pt x="31" y="66"/>
                        <a:pt x="14" y="71"/>
                        <a:pt x="7" y="84"/>
                      </a:cubicBezTo>
                      <a:cubicBezTo>
                        <a:pt x="0" y="97"/>
                        <a:pt x="5" y="113"/>
                        <a:pt x="18" y="120"/>
                      </a:cubicBezTo>
                      <a:lnTo>
                        <a:pt x="163" y="199"/>
                      </a:lnTo>
                      <a:cubicBezTo>
                        <a:pt x="163" y="199"/>
                        <a:pt x="164" y="199"/>
                        <a:pt x="164" y="199"/>
                      </a:cubicBezTo>
                      <a:cubicBezTo>
                        <a:pt x="165" y="200"/>
                        <a:pt x="166" y="200"/>
                        <a:pt x="168" y="201"/>
                      </a:cubicBezTo>
                      <a:cubicBezTo>
                        <a:pt x="168" y="201"/>
                        <a:pt x="168" y="201"/>
                        <a:pt x="169" y="201"/>
                      </a:cubicBezTo>
                      <a:cubicBezTo>
                        <a:pt x="169" y="201"/>
                        <a:pt x="169" y="201"/>
                        <a:pt x="170" y="201"/>
                      </a:cubicBezTo>
                      <a:cubicBezTo>
                        <a:pt x="172" y="202"/>
                        <a:pt x="174" y="202"/>
                        <a:pt x="176" y="202"/>
                      </a:cubicBezTo>
                      <a:cubicBezTo>
                        <a:pt x="176" y="202"/>
                        <a:pt x="176" y="202"/>
                        <a:pt x="176" y="202"/>
                      </a:cubicBezTo>
                      <a:lnTo>
                        <a:pt x="176" y="202"/>
                      </a:lnTo>
                      <a:lnTo>
                        <a:pt x="176" y="202"/>
                      </a:lnTo>
                      <a:cubicBezTo>
                        <a:pt x="178" y="202"/>
                        <a:pt x="180" y="202"/>
                        <a:pt x="182" y="201"/>
                      </a:cubicBezTo>
                      <a:cubicBezTo>
                        <a:pt x="182" y="201"/>
                        <a:pt x="182" y="201"/>
                        <a:pt x="182" y="201"/>
                      </a:cubicBezTo>
                      <a:cubicBezTo>
                        <a:pt x="183" y="201"/>
                        <a:pt x="183" y="201"/>
                        <a:pt x="184" y="201"/>
                      </a:cubicBezTo>
                      <a:cubicBezTo>
                        <a:pt x="185" y="200"/>
                        <a:pt x="186" y="200"/>
                        <a:pt x="188" y="199"/>
                      </a:cubicBezTo>
                      <a:cubicBezTo>
                        <a:pt x="188" y="199"/>
                        <a:pt x="188" y="199"/>
                        <a:pt x="188" y="199"/>
                      </a:cubicBezTo>
                      <a:lnTo>
                        <a:pt x="333" y="120"/>
                      </a:lnTo>
                      <a:cubicBezTo>
                        <a:pt x="346" y="113"/>
                        <a:pt x="351" y="97"/>
                        <a:pt x="344" y="84"/>
                      </a:cubicBezTo>
                      <a:cubicBezTo>
                        <a:pt x="337" y="71"/>
                        <a:pt x="321" y="66"/>
                        <a:pt x="308" y="73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  <p:sp>
              <p:nvSpPr>
                <p:cNvPr id="199" name="Freeform 70">
                  <a:extLst>
                    <a:ext uri="{FF2B5EF4-FFF2-40B4-BE49-F238E27FC236}">
                      <a16:creationId xmlns:a16="http://schemas.microsoft.com/office/drawing/2014/main" id="{AA9A713C-5779-C6B1-6388-71FE4B766267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003925" y="957263"/>
                  <a:ext cx="152400" cy="85725"/>
                </a:xfrm>
                <a:custGeom>
                  <a:avLst/>
                  <a:gdLst>
                    <a:gd name="T0" fmla="*/ 30 w 350"/>
                    <a:gd name="T1" fmla="*/ 132 h 200"/>
                    <a:gd name="T2" fmla="*/ 30 w 350"/>
                    <a:gd name="T3" fmla="*/ 132 h 200"/>
                    <a:gd name="T4" fmla="*/ 43 w 350"/>
                    <a:gd name="T5" fmla="*/ 129 h 200"/>
                    <a:gd name="T6" fmla="*/ 148 w 350"/>
                    <a:gd name="T7" fmla="*/ 71 h 200"/>
                    <a:gd name="T8" fmla="*/ 148 w 350"/>
                    <a:gd name="T9" fmla="*/ 146 h 200"/>
                    <a:gd name="T10" fmla="*/ 92 w 350"/>
                    <a:gd name="T11" fmla="*/ 146 h 200"/>
                    <a:gd name="T12" fmla="*/ 92 w 350"/>
                    <a:gd name="T13" fmla="*/ 200 h 200"/>
                    <a:gd name="T14" fmla="*/ 175 w 350"/>
                    <a:gd name="T15" fmla="*/ 200 h 200"/>
                    <a:gd name="T16" fmla="*/ 202 w 350"/>
                    <a:gd name="T17" fmla="*/ 173 h 200"/>
                    <a:gd name="T18" fmla="*/ 202 w 350"/>
                    <a:gd name="T19" fmla="*/ 71 h 200"/>
                    <a:gd name="T20" fmla="*/ 307 w 350"/>
                    <a:gd name="T21" fmla="*/ 129 h 200"/>
                    <a:gd name="T22" fmla="*/ 320 w 350"/>
                    <a:gd name="T23" fmla="*/ 132 h 200"/>
                    <a:gd name="T24" fmla="*/ 343 w 350"/>
                    <a:gd name="T25" fmla="*/ 118 h 200"/>
                    <a:gd name="T26" fmla="*/ 333 w 350"/>
                    <a:gd name="T27" fmla="*/ 82 h 200"/>
                    <a:gd name="T28" fmla="*/ 188 w 350"/>
                    <a:gd name="T29" fmla="*/ 3 h 200"/>
                    <a:gd name="T30" fmla="*/ 187 w 350"/>
                    <a:gd name="T31" fmla="*/ 3 h 200"/>
                    <a:gd name="T32" fmla="*/ 186 w 350"/>
                    <a:gd name="T33" fmla="*/ 2 h 200"/>
                    <a:gd name="T34" fmla="*/ 184 w 350"/>
                    <a:gd name="T35" fmla="*/ 1 h 200"/>
                    <a:gd name="T36" fmla="*/ 183 w 350"/>
                    <a:gd name="T37" fmla="*/ 1 h 200"/>
                    <a:gd name="T38" fmla="*/ 181 w 350"/>
                    <a:gd name="T39" fmla="*/ 0 h 200"/>
                    <a:gd name="T40" fmla="*/ 179 w 350"/>
                    <a:gd name="T41" fmla="*/ 0 h 200"/>
                    <a:gd name="T42" fmla="*/ 177 w 350"/>
                    <a:gd name="T43" fmla="*/ 0 h 200"/>
                    <a:gd name="T44" fmla="*/ 176 w 350"/>
                    <a:gd name="T45" fmla="*/ 0 h 200"/>
                    <a:gd name="T46" fmla="*/ 175 w 350"/>
                    <a:gd name="T47" fmla="*/ 0 h 200"/>
                    <a:gd name="T48" fmla="*/ 174 w 350"/>
                    <a:gd name="T49" fmla="*/ 0 h 200"/>
                    <a:gd name="T50" fmla="*/ 172 w 350"/>
                    <a:gd name="T51" fmla="*/ 0 h 200"/>
                    <a:gd name="T52" fmla="*/ 171 w 350"/>
                    <a:gd name="T53" fmla="*/ 0 h 200"/>
                    <a:gd name="T54" fmla="*/ 168 w 350"/>
                    <a:gd name="T55" fmla="*/ 0 h 200"/>
                    <a:gd name="T56" fmla="*/ 167 w 350"/>
                    <a:gd name="T57" fmla="*/ 1 h 200"/>
                    <a:gd name="T58" fmla="*/ 166 w 350"/>
                    <a:gd name="T59" fmla="*/ 1 h 200"/>
                    <a:gd name="T60" fmla="*/ 164 w 350"/>
                    <a:gd name="T61" fmla="*/ 2 h 200"/>
                    <a:gd name="T62" fmla="*/ 162 w 350"/>
                    <a:gd name="T63" fmla="*/ 3 h 200"/>
                    <a:gd name="T64" fmla="*/ 162 w 350"/>
                    <a:gd name="T65" fmla="*/ 3 h 200"/>
                    <a:gd name="T66" fmla="*/ 17 w 350"/>
                    <a:gd name="T67" fmla="*/ 82 h 200"/>
                    <a:gd name="T68" fmla="*/ 7 w 350"/>
                    <a:gd name="T69" fmla="*/ 118 h 200"/>
                    <a:gd name="T70" fmla="*/ 30 w 350"/>
                    <a:gd name="T71" fmla="*/ 132 h 200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</a:cxnLst>
                  <a:rect l="0" t="0" r="r" b="b"/>
                  <a:pathLst>
                    <a:path w="350" h="200">
                      <a:moveTo>
                        <a:pt x="30" y="132"/>
                      </a:moveTo>
                      <a:lnTo>
                        <a:pt x="30" y="132"/>
                      </a:lnTo>
                      <a:cubicBezTo>
                        <a:pt x="34" y="132"/>
                        <a:pt x="39" y="131"/>
                        <a:pt x="43" y="129"/>
                      </a:cubicBezTo>
                      <a:lnTo>
                        <a:pt x="148" y="71"/>
                      </a:lnTo>
                      <a:lnTo>
                        <a:pt x="148" y="146"/>
                      </a:lnTo>
                      <a:lnTo>
                        <a:pt x="92" y="146"/>
                      </a:lnTo>
                      <a:lnTo>
                        <a:pt x="92" y="200"/>
                      </a:lnTo>
                      <a:lnTo>
                        <a:pt x="175" y="200"/>
                      </a:lnTo>
                      <a:cubicBezTo>
                        <a:pt x="190" y="200"/>
                        <a:pt x="202" y="188"/>
                        <a:pt x="202" y="173"/>
                      </a:cubicBezTo>
                      <a:lnTo>
                        <a:pt x="202" y="71"/>
                      </a:lnTo>
                      <a:lnTo>
                        <a:pt x="307" y="129"/>
                      </a:lnTo>
                      <a:cubicBezTo>
                        <a:pt x="311" y="131"/>
                        <a:pt x="315" y="132"/>
                        <a:pt x="320" y="132"/>
                      </a:cubicBezTo>
                      <a:cubicBezTo>
                        <a:pt x="329" y="132"/>
                        <a:pt x="338" y="127"/>
                        <a:pt x="343" y="118"/>
                      </a:cubicBezTo>
                      <a:cubicBezTo>
                        <a:pt x="350" y="105"/>
                        <a:pt x="346" y="89"/>
                        <a:pt x="333" y="82"/>
                      </a:cubicBezTo>
                      <a:lnTo>
                        <a:pt x="188" y="3"/>
                      </a:lnTo>
                      <a:cubicBezTo>
                        <a:pt x="188" y="3"/>
                        <a:pt x="188" y="3"/>
                        <a:pt x="187" y="3"/>
                      </a:cubicBezTo>
                      <a:cubicBezTo>
                        <a:pt x="187" y="3"/>
                        <a:pt x="187" y="2"/>
                        <a:pt x="186" y="2"/>
                      </a:cubicBezTo>
                      <a:cubicBezTo>
                        <a:pt x="185" y="2"/>
                        <a:pt x="185" y="2"/>
                        <a:pt x="184" y="1"/>
                      </a:cubicBezTo>
                      <a:cubicBezTo>
                        <a:pt x="183" y="1"/>
                        <a:pt x="183" y="1"/>
                        <a:pt x="183" y="1"/>
                      </a:cubicBezTo>
                      <a:cubicBezTo>
                        <a:pt x="182" y="1"/>
                        <a:pt x="182" y="1"/>
                        <a:pt x="181" y="0"/>
                      </a:cubicBezTo>
                      <a:cubicBezTo>
                        <a:pt x="181" y="0"/>
                        <a:pt x="180" y="0"/>
                        <a:pt x="179" y="0"/>
                      </a:cubicBezTo>
                      <a:cubicBezTo>
                        <a:pt x="178" y="0"/>
                        <a:pt x="178" y="0"/>
                        <a:pt x="177" y="0"/>
                      </a:cubicBezTo>
                      <a:cubicBezTo>
                        <a:pt x="177" y="0"/>
                        <a:pt x="177" y="0"/>
                        <a:pt x="176" y="0"/>
                      </a:cubicBezTo>
                      <a:cubicBezTo>
                        <a:pt x="176" y="0"/>
                        <a:pt x="175" y="0"/>
                        <a:pt x="175" y="0"/>
                      </a:cubicBezTo>
                      <a:cubicBezTo>
                        <a:pt x="175" y="0"/>
                        <a:pt x="174" y="0"/>
                        <a:pt x="174" y="0"/>
                      </a:cubicBezTo>
                      <a:cubicBezTo>
                        <a:pt x="173" y="0"/>
                        <a:pt x="173" y="0"/>
                        <a:pt x="172" y="0"/>
                      </a:cubicBezTo>
                      <a:cubicBezTo>
                        <a:pt x="172" y="0"/>
                        <a:pt x="171" y="0"/>
                        <a:pt x="171" y="0"/>
                      </a:cubicBezTo>
                      <a:cubicBezTo>
                        <a:pt x="170" y="0"/>
                        <a:pt x="169" y="0"/>
                        <a:pt x="168" y="0"/>
                      </a:cubicBezTo>
                      <a:cubicBezTo>
                        <a:pt x="168" y="1"/>
                        <a:pt x="168" y="1"/>
                        <a:pt x="167" y="1"/>
                      </a:cubicBezTo>
                      <a:cubicBezTo>
                        <a:pt x="167" y="1"/>
                        <a:pt x="166" y="1"/>
                        <a:pt x="166" y="1"/>
                      </a:cubicBezTo>
                      <a:cubicBezTo>
                        <a:pt x="165" y="2"/>
                        <a:pt x="164" y="2"/>
                        <a:pt x="164" y="2"/>
                      </a:cubicBezTo>
                      <a:cubicBezTo>
                        <a:pt x="163" y="2"/>
                        <a:pt x="163" y="3"/>
                        <a:pt x="162" y="3"/>
                      </a:cubicBezTo>
                      <a:cubicBezTo>
                        <a:pt x="162" y="3"/>
                        <a:pt x="162" y="3"/>
                        <a:pt x="162" y="3"/>
                      </a:cubicBezTo>
                      <a:lnTo>
                        <a:pt x="17" y="82"/>
                      </a:lnTo>
                      <a:cubicBezTo>
                        <a:pt x="4" y="89"/>
                        <a:pt x="0" y="105"/>
                        <a:pt x="7" y="118"/>
                      </a:cubicBezTo>
                      <a:cubicBezTo>
                        <a:pt x="11" y="127"/>
                        <a:pt x="21" y="132"/>
                        <a:pt x="30" y="132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  <p:sp>
              <p:nvSpPr>
                <p:cNvPr id="200" name="Freeform 71">
                  <a:extLst>
                    <a:ext uri="{FF2B5EF4-FFF2-40B4-BE49-F238E27FC236}">
                      <a16:creationId xmlns:a16="http://schemas.microsoft.com/office/drawing/2014/main" id="{6BFC440D-8779-0DD8-0940-DE6A4CB38579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5899150" y="1014413"/>
                  <a:ext cx="139700" cy="92075"/>
                </a:xfrm>
                <a:custGeom>
                  <a:avLst/>
                  <a:gdLst>
                    <a:gd name="T0" fmla="*/ 183 w 324"/>
                    <a:gd name="T1" fmla="*/ 167 h 217"/>
                    <a:gd name="T2" fmla="*/ 183 w 324"/>
                    <a:gd name="T3" fmla="*/ 167 h 217"/>
                    <a:gd name="T4" fmla="*/ 129 w 324"/>
                    <a:gd name="T5" fmla="*/ 137 h 217"/>
                    <a:gd name="T6" fmla="*/ 270 w 324"/>
                    <a:gd name="T7" fmla="*/ 137 h 217"/>
                    <a:gd name="T8" fmla="*/ 270 w 324"/>
                    <a:gd name="T9" fmla="*/ 176 h 217"/>
                    <a:gd name="T10" fmla="*/ 324 w 324"/>
                    <a:gd name="T11" fmla="*/ 176 h 217"/>
                    <a:gd name="T12" fmla="*/ 324 w 324"/>
                    <a:gd name="T13" fmla="*/ 110 h 217"/>
                    <a:gd name="T14" fmla="*/ 297 w 324"/>
                    <a:gd name="T15" fmla="*/ 84 h 217"/>
                    <a:gd name="T16" fmla="*/ 129 w 324"/>
                    <a:gd name="T17" fmla="*/ 84 h 217"/>
                    <a:gd name="T18" fmla="*/ 183 w 324"/>
                    <a:gd name="T19" fmla="*/ 54 h 217"/>
                    <a:gd name="T20" fmla="*/ 193 w 324"/>
                    <a:gd name="T21" fmla="*/ 18 h 217"/>
                    <a:gd name="T22" fmla="*/ 157 w 324"/>
                    <a:gd name="T23" fmla="*/ 7 h 217"/>
                    <a:gd name="T24" fmla="*/ 13 w 324"/>
                    <a:gd name="T25" fmla="*/ 87 h 217"/>
                    <a:gd name="T26" fmla="*/ 13 w 324"/>
                    <a:gd name="T27" fmla="*/ 88 h 217"/>
                    <a:gd name="T28" fmla="*/ 11 w 324"/>
                    <a:gd name="T29" fmla="*/ 89 h 217"/>
                    <a:gd name="T30" fmla="*/ 9 w 324"/>
                    <a:gd name="T31" fmla="*/ 90 h 217"/>
                    <a:gd name="T32" fmla="*/ 8 w 324"/>
                    <a:gd name="T33" fmla="*/ 91 h 217"/>
                    <a:gd name="T34" fmla="*/ 7 w 324"/>
                    <a:gd name="T35" fmla="*/ 92 h 217"/>
                    <a:gd name="T36" fmla="*/ 6 w 324"/>
                    <a:gd name="T37" fmla="*/ 93 h 217"/>
                    <a:gd name="T38" fmla="*/ 5 w 324"/>
                    <a:gd name="T39" fmla="*/ 95 h 217"/>
                    <a:gd name="T40" fmla="*/ 4 w 324"/>
                    <a:gd name="T41" fmla="*/ 96 h 217"/>
                    <a:gd name="T42" fmla="*/ 3 w 324"/>
                    <a:gd name="T43" fmla="*/ 97 h 217"/>
                    <a:gd name="T44" fmla="*/ 3 w 324"/>
                    <a:gd name="T45" fmla="*/ 98 h 217"/>
                    <a:gd name="T46" fmla="*/ 2 w 324"/>
                    <a:gd name="T47" fmla="*/ 99 h 217"/>
                    <a:gd name="T48" fmla="*/ 1 w 324"/>
                    <a:gd name="T49" fmla="*/ 101 h 217"/>
                    <a:gd name="T50" fmla="*/ 1 w 324"/>
                    <a:gd name="T51" fmla="*/ 103 h 217"/>
                    <a:gd name="T52" fmla="*/ 1 w 324"/>
                    <a:gd name="T53" fmla="*/ 104 h 217"/>
                    <a:gd name="T54" fmla="*/ 0 w 324"/>
                    <a:gd name="T55" fmla="*/ 106 h 217"/>
                    <a:gd name="T56" fmla="*/ 0 w 324"/>
                    <a:gd name="T57" fmla="*/ 108 h 217"/>
                    <a:gd name="T58" fmla="*/ 0 w 324"/>
                    <a:gd name="T59" fmla="*/ 109 h 217"/>
                    <a:gd name="T60" fmla="*/ 0 w 324"/>
                    <a:gd name="T61" fmla="*/ 110 h 217"/>
                    <a:gd name="T62" fmla="*/ 0 w 324"/>
                    <a:gd name="T63" fmla="*/ 111 h 217"/>
                    <a:gd name="T64" fmla="*/ 0 w 324"/>
                    <a:gd name="T65" fmla="*/ 113 h 217"/>
                    <a:gd name="T66" fmla="*/ 0 w 324"/>
                    <a:gd name="T67" fmla="*/ 115 h 217"/>
                    <a:gd name="T68" fmla="*/ 1 w 324"/>
                    <a:gd name="T69" fmla="*/ 117 h 217"/>
                    <a:gd name="T70" fmla="*/ 1 w 324"/>
                    <a:gd name="T71" fmla="*/ 118 h 217"/>
                    <a:gd name="T72" fmla="*/ 1 w 324"/>
                    <a:gd name="T73" fmla="*/ 119 h 217"/>
                    <a:gd name="T74" fmla="*/ 2 w 324"/>
                    <a:gd name="T75" fmla="*/ 122 h 217"/>
                    <a:gd name="T76" fmla="*/ 3 w 324"/>
                    <a:gd name="T77" fmla="*/ 123 h 217"/>
                    <a:gd name="T78" fmla="*/ 3 w 324"/>
                    <a:gd name="T79" fmla="*/ 123 h 217"/>
                    <a:gd name="T80" fmla="*/ 4 w 324"/>
                    <a:gd name="T81" fmla="*/ 124 h 217"/>
                    <a:gd name="T82" fmla="*/ 5 w 324"/>
                    <a:gd name="T83" fmla="*/ 126 h 217"/>
                    <a:gd name="T84" fmla="*/ 7 w 324"/>
                    <a:gd name="T85" fmla="*/ 128 h 217"/>
                    <a:gd name="T86" fmla="*/ 7 w 324"/>
                    <a:gd name="T87" fmla="*/ 129 h 217"/>
                    <a:gd name="T88" fmla="*/ 8 w 324"/>
                    <a:gd name="T89" fmla="*/ 129 h 217"/>
                    <a:gd name="T90" fmla="*/ 8 w 324"/>
                    <a:gd name="T91" fmla="*/ 130 h 217"/>
                    <a:gd name="T92" fmla="*/ 10 w 324"/>
                    <a:gd name="T93" fmla="*/ 131 h 217"/>
                    <a:gd name="T94" fmla="*/ 12 w 324"/>
                    <a:gd name="T95" fmla="*/ 133 h 217"/>
                    <a:gd name="T96" fmla="*/ 13 w 324"/>
                    <a:gd name="T97" fmla="*/ 134 h 217"/>
                    <a:gd name="T98" fmla="*/ 13 w 324"/>
                    <a:gd name="T99" fmla="*/ 134 h 217"/>
                    <a:gd name="T100" fmla="*/ 157 w 324"/>
                    <a:gd name="T101" fmla="*/ 213 h 217"/>
                    <a:gd name="T102" fmla="*/ 170 w 324"/>
                    <a:gd name="T103" fmla="*/ 217 h 217"/>
                    <a:gd name="T104" fmla="*/ 193 w 324"/>
                    <a:gd name="T105" fmla="*/ 203 h 217"/>
                    <a:gd name="T106" fmla="*/ 183 w 324"/>
                    <a:gd name="T107" fmla="*/ 167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4" h="217">
                      <a:moveTo>
                        <a:pt x="183" y="167"/>
                      </a:moveTo>
                      <a:lnTo>
                        <a:pt x="183" y="167"/>
                      </a:lnTo>
                      <a:lnTo>
                        <a:pt x="129" y="137"/>
                      </a:lnTo>
                      <a:lnTo>
                        <a:pt x="270" y="137"/>
                      </a:lnTo>
                      <a:lnTo>
                        <a:pt x="270" y="176"/>
                      </a:lnTo>
                      <a:lnTo>
                        <a:pt x="324" y="176"/>
                      </a:lnTo>
                      <a:lnTo>
                        <a:pt x="324" y="110"/>
                      </a:lnTo>
                      <a:cubicBezTo>
                        <a:pt x="324" y="96"/>
                        <a:pt x="312" y="84"/>
                        <a:pt x="297" y="84"/>
                      </a:cubicBezTo>
                      <a:lnTo>
                        <a:pt x="129" y="84"/>
                      </a:lnTo>
                      <a:lnTo>
                        <a:pt x="183" y="54"/>
                      </a:lnTo>
                      <a:cubicBezTo>
                        <a:pt x="196" y="47"/>
                        <a:pt x="200" y="30"/>
                        <a:pt x="193" y="18"/>
                      </a:cubicBezTo>
                      <a:cubicBezTo>
                        <a:pt x="186" y="5"/>
                        <a:pt x="170" y="0"/>
                        <a:pt x="157" y="7"/>
                      </a:cubicBezTo>
                      <a:lnTo>
                        <a:pt x="13" y="87"/>
                      </a:lnTo>
                      <a:cubicBezTo>
                        <a:pt x="13" y="87"/>
                        <a:pt x="13" y="87"/>
                        <a:pt x="13" y="88"/>
                      </a:cubicBezTo>
                      <a:cubicBezTo>
                        <a:pt x="12" y="88"/>
                        <a:pt x="11" y="88"/>
                        <a:pt x="11" y="89"/>
                      </a:cubicBezTo>
                      <a:cubicBezTo>
                        <a:pt x="10" y="89"/>
                        <a:pt x="10" y="89"/>
                        <a:pt x="9" y="90"/>
                      </a:cubicBezTo>
                      <a:cubicBezTo>
                        <a:pt x="9" y="90"/>
                        <a:pt x="9" y="91"/>
                        <a:pt x="8" y="91"/>
                      </a:cubicBezTo>
                      <a:cubicBezTo>
                        <a:pt x="8" y="91"/>
                        <a:pt x="7" y="92"/>
                        <a:pt x="7" y="92"/>
                      </a:cubicBezTo>
                      <a:cubicBezTo>
                        <a:pt x="7" y="93"/>
                        <a:pt x="6" y="93"/>
                        <a:pt x="6" y="93"/>
                      </a:cubicBezTo>
                      <a:cubicBezTo>
                        <a:pt x="5" y="94"/>
                        <a:pt x="5" y="94"/>
                        <a:pt x="5" y="95"/>
                      </a:cubicBezTo>
                      <a:cubicBezTo>
                        <a:pt x="4" y="95"/>
                        <a:pt x="4" y="96"/>
                        <a:pt x="4" y="96"/>
                      </a:cubicBezTo>
                      <a:cubicBezTo>
                        <a:pt x="4" y="97"/>
                        <a:pt x="3" y="97"/>
                        <a:pt x="3" y="97"/>
                      </a:cubicBezTo>
                      <a:cubicBezTo>
                        <a:pt x="3" y="98"/>
                        <a:pt x="3" y="98"/>
                        <a:pt x="3" y="98"/>
                      </a:cubicBezTo>
                      <a:cubicBezTo>
                        <a:pt x="3" y="98"/>
                        <a:pt x="2" y="99"/>
                        <a:pt x="2" y="99"/>
                      </a:cubicBezTo>
                      <a:cubicBezTo>
                        <a:pt x="2" y="100"/>
                        <a:pt x="2" y="101"/>
                        <a:pt x="1" y="101"/>
                      </a:cubicBezTo>
                      <a:cubicBezTo>
                        <a:pt x="1" y="102"/>
                        <a:pt x="1" y="102"/>
                        <a:pt x="1" y="103"/>
                      </a:cubicBezTo>
                      <a:cubicBezTo>
                        <a:pt x="1" y="103"/>
                        <a:pt x="1" y="104"/>
                        <a:pt x="1" y="104"/>
                      </a:cubicBezTo>
                      <a:cubicBezTo>
                        <a:pt x="0" y="105"/>
                        <a:pt x="0" y="105"/>
                        <a:pt x="0" y="106"/>
                      </a:cubicBezTo>
                      <a:cubicBezTo>
                        <a:pt x="0" y="107"/>
                        <a:pt x="0" y="107"/>
                        <a:pt x="0" y="108"/>
                      </a:cubicBezTo>
                      <a:cubicBezTo>
                        <a:pt x="0" y="108"/>
                        <a:pt x="0" y="109"/>
                        <a:pt x="0" y="109"/>
                      </a:cubicBezTo>
                      <a:cubicBezTo>
                        <a:pt x="0" y="110"/>
                        <a:pt x="0" y="110"/>
                        <a:pt x="0" y="110"/>
                      </a:cubicBezTo>
                      <a:cubicBezTo>
                        <a:pt x="0" y="111"/>
                        <a:pt x="0" y="111"/>
                        <a:pt x="0" y="111"/>
                      </a:cubicBezTo>
                      <a:cubicBezTo>
                        <a:pt x="0" y="112"/>
                        <a:pt x="0" y="112"/>
                        <a:pt x="0" y="113"/>
                      </a:cubicBezTo>
                      <a:cubicBezTo>
                        <a:pt x="0" y="113"/>
                        <a:pt x="0" y="114"/>
                        <a:pt x="0" y="115"/>
                      </a:cubicBezTo>
                      <a:cubicBezTo>
                        <a:pt x="0" y="115"/>
                        <a:pt x="0" y="116"/>
                        <a:pt x="1" y="117"/>
                      </a:cubicBezTo>
                      <a:cubicBezTo>
                        <a:pt x="1" y="117"/>
                        <a:pt x="1" y="118"/>
                        <a:pt x="1" y="118"/>
                      </a:cubicBezTo>
                      <a:cubicBezTo>
                        <a:pt x="1" y="119"/>
                        <a:pt x="1" y="119"/>
                        <a:pt x="1" y="119"/>
                      </a:cubicBezTo>
                      <a:cubicBezTo>
                        <a:pt x="2" y="120"/>
                        <a:pt x="2" y="121"/>
                        <a:pt x="2" y="122"/>
                      </a:cubicBezTo>
                      <a:cubicBezTo>
                        <a:pt x="2" y="122"/>
                        <a:pt x="3" y="122"/>
                        <a:pt x="3" y="123"/>
                      </a:cubicBezTo>
                      <a:cubicBezTo>
                        <a:pt x="3" y="123"/>
                        <a:pt x="3" y="123"/>
                        <a:pt x="3" y="123"/>
                      </a:cubicBezTo>
                      <a:cubicBezTo>
                        <a:pt x="3" y="124"/>
                        <a:pt x="3" y="124"/>
                        <a:pt x="4" y="124"/>
                      </a:cubicBezTo>
                      <a:cubicBezTo>
                        <a:pt x="4" y="125"/>
                        <a:pt x="4" y="125"/>
                        <a:pt x="5" y="126"/>
                      </a:cubicBezTo>
                      <a:cubicBezTo>
                        <a:pt x="5" y="127"/>
                        <a:pt x="6" y="127"/>
                        <a:pt x="7" y="128"/>
                      </a:cubicBezTo>
                      <a:cubicBezTo>
                        <a:pt x="7" y="128"/>
                        <a:pt x="7" y="129"/>
                        <a:pt x="7" y="129"/>
                      </a:cubicBezTo>
                      <a:cubicBezTo>
                        <a:pt x="7" y="129"/>
                        <a:pt x="7" y="129"/>
                        <a:pt x="8" y="129"/>
                      </a:cubicBezTo>
                      <a:cubicBezTo>
                        <a:pt x="8" y="129"/>
                        <a:pt x="8" y="130"/>
                        <a:pt x="8" y="130"/>
                      </a:cubicBezTo>
                      <a:cubicBezTo>
                        <a:pt x="9" y="130"/>
                        <a:pt x="10" y="131"/>
                        <a:pt x="10" y="131"/>
                      </a:cubicBezTo>
                      <a:cubicBezTo>
                        <a:pt x="11" y="132"/>
                        <a:pt x="12" y="133"/>
                        <a:pt x="12" y="133"/>
                      </a:cubicBezTo>
                      <a:cubicBezTo>
                        <a:pt x="13" y="133"/>
                        <a:pt x="13" y="133"/>
                        <a:pt x="13" y="134"/>
                      </a:cubicBezTo>
                      <a:cubicBezTo>
                        <a:pt x="13" y="134"/>
                        <a:pt x="13" y="134"/>
                        <a:pt x="13" y="134"/>
                      </a:cubicBezTo>
                      <a:lnTo>
                        <a:pt x="157" y="213"/>
                      </a:lnTo>
                      <a:cubicBezTo>
                        <a:pt x="161" y="216"/>
                        <a:pt x="165" y="217"/>
                        <a:pt x="170" y="217"/>
                      </a:cubicBezTo>
                      <a:cubicBezTo>
                        <a:pt x="179" y="217"/>
                        <a:pt x="188" y="212"/>
                        <a:pt x="193" y="203"/>
                      </a:cubicBezTo>
                      <a:cubicBezTo>
                        <a:pt x="200" y="190"/>
                        <a:pt x="196" y="174"/>
                        <a:pt x="183" y="167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  <p:sp>
              <p:nvSpPr>
                <p:cNvPr id="202" name="Freeform 72">
                  <a:extLst>
                    <a:ext uri="{FF2B5EF4-FFF2-40B4-BE49-F238E27FC236}">
                      <a16:creationId xmlns:a16="http://schemas.microsoft.com/office/drawing/2014/main" id="{16F10C44-7076-CE80-B06B-ED9D2200B026}"/>
                    </a:ext>
                  </a:extLst>
                </p:cNvPr>
                <p:cNvSpPr>
                  <a:spLocks/>
                </p:cNvSpPr>
                <p:nvPr/>
              </p:nvSpPr>
              <p:spPr bwMode="auto">
                <a:xfrm>
                  <a:off x="6121400" y="1012825"/>
                  <a:ext cx="139700" cy="93663"/>
                </a:xfrm>
                <a:custGeom>
                  <a:avLst/>
                  <a:gdLst>
                    <a:gd name="T0" fmla="*/ 324 w 324"/>
                    <a:gd name="T1" fmla="*/ 109 h 217"/>
                    <a:gd name="T2" fmla="*/ 324 w 324"/>
                    <a:gd name="T3" fmla="*/ 109 h 217"/>
                    <a:gd name="T4" fmla="*/ 324 w 324"/>
                    <a:gd name="T5" fmla="*/ 108 h 217"/>
                    <a:gd name="T6" fmla="*/ 324 w 324"/>
                    <a:gd name="T7" fmla="*/ 106 h 217"/>
                    <a:gd name="T8" fmla="*/ 323 w 324"/>
                    <a:gd name="T9" fmla="*/ 104 h 217"/>
                    <a:gd name="T10" fmla="*/ 323 w 324"/>
                    <a:gd name="T11" fmla="*/ 103 h 217"/>
                    <a:gd name="T12" fmla="*/ 322 w 324"/>
                    <a:gd name="T13" fmla="*/ 101 h 217"/>
                    <a:gd name="T14" fmla="*/ 321 w 324"/>
                    <a:gd name="T15" fmla="*/ 99 h 217"/>
                    <a:gd name="T16" fmla="*/ 321 w 324"/>
                    <a:gd name="T17" fmla="*/ 98 h 217"/>
                    <a:gd name="T18" fmla="*/ 321 w 324"/>
                    <a:gd name="T19" fmla="*/ 97 h 217"/>
                    <a:gd name="T20" fmla="*/ 320 w 324"/>
                    <a:gd name="T21" fmla="*/ 97 h 217"/>
                    <a:gd name="T22" fmla="*/ 319 w 324"/>
                    <a:gd name="T23" fmla="*/ 95 h 217"/>
                    <a:gd name="T24" fmla="*/ 318 w 324"/>
                    <a:gd name="T25" fmla="*/ 94 h 217"/>
                    <a:gd name="T26" fmla="*/ 317 w 324"/>
                    <a:gd name="T27" fmla="*/ 92 h 217"/>
                    <a:gd name="T28" fmla="*/ 315 w 324"/>
                    <a:gd name="T29" fmla="*/ 91 h 217"/>
                    <a:gd name="T30" fmla="*/ 314 w 324"/>
                    <a:gd name="T31" fmla="*/ 90 h 217"/>
                    <a:gd name="T32" fmla="*/ 313 w 324"/>
                    <a:gd name="T33" fmla="*/ 89 h 217"/>
                    <a:gd name="T34" fmla="*/ 311 w 324"/>
                    <a:gd name="T35" fmla="*/ 88 h 217"/>
                    <a:gd name="T36" fmla="*/ 310 w 324"/>
                    <a:gd name="T37" fmla="*/ 87 h 217"/>
                    <a:gd name="T38" fmla="*/ 167 w 324"/>
                    <a:gd name="T39" fmla="*/ 7 h 217"/>
                    <a:gd name="T40" fmla="*/ 130 w 324"/>
                    <a:gd name="T41" fmla="*/ 18 h 217"/>
                    <a:gd name="T42" fmla="*/ 141 w 324"/>
                    <a:gd name="T43" fmla="*/ 54 h 217"/>
                    <a:gd name="T44" fmla="*/ 194 w 324"/>
                    <a:gd name="T45" fmla="*/ 84 h 217"/>
                    <a:gd name="T46" fmla="*/ 53 w 324"/>
                    <a:gd name="T47" fmla="*/ 84 h 217"/>
                    <a:gd name="T48" fmla="*/ 53 w 324"/>
                    <a:gd name="T49" fmla="*/ 43 h 217"/>
                    <a:gd name="T50" fmla="*/ 0 w 324"/>
                    <a:gd name="T51" fmla="*/ 43 h 217"/>
                    <a:gd name="T52" fmla="*/ 0 w 324"/>
                    <a:gd name="T53" fmla="*/ 110 h 217"/>
                    <a:gd name="T54" fmla="*/ 27 w 324"/>
                    <a:gd name="T55" fmla="*/ 137 h 217"/>
                    <a:gd name="T56" fmla="*/ 194 w 324"/>
                    <a:gd name="T57" fmla="*/ 137 h 217"/>
                    <a:gd name="T58" fmla="*/ 141 w 324"/>
                    <a:gd name="T59" fmla="*/ 167 h 217"/>
                    <a:gd name="T60" fmla="*/ 130 w 324"/>
                    <a:gd name="T61" fmla="*/ 203 h 217"/>
                    <a:gd name="T62" fmla="*/ 154 w 324"/>
                    <a:gd name="T63" fmla="*/ 217 h 217"/>
                    <a:gd name="T64" fmla="*/ 167 w 324"/>
                    <a:gd name="T65" fmla="*/ 214 h 217"/>
                    <a:gd name="T66" fmla="*/ 310 w 324"/>
                    <a:gd name="T67" fmla="*/ 134 h 217"/>
                    <a:gd name="T68" fmla="*/ 310 w 324"/>
                    <a:gd name="T69" fmla="*/ 134 h 217"/>
                    <a:gd name="T70" fmla="*/ 311 w 324"/>
                    <a:gd name="T71" fmla="*/ 133 h 217"/>
                    <a:gd name="T72" fmla="*/ 313 w 324"/>
                    <a:gd name="T73" fmla="*/ 132 h 217"/>
                    <a:gd name="T74" fmla="*/ 315 w 324"/>
                    <a:gd name="T75" fmla="*/ 130 h 217"/>
                    <a:gd name="T76" fmla="*/ 316 w 324"/>
                    <a:gd name="T77" fmla="*/ 129 h 217"/>
                    <a:gd name="T78" fmla="*/ 316 w 324"/>
                    <a:gd name="T79" fmla="*/ 129 h 217"/>
                    <a:gd name="T80" fmla="*/ 317 w 324"/>
                    <a:gd name="T81" fmla="*/ 128 h 217"/>
                    <a:gd name="T82" fmla="*/ 319 w 324"/>
                    <a:gd name="T83" fmla="*/ 126 h 217"/>
                    <a:gd name="T84" fmla="*/ 320 w 324"/>
                    <a:gd name="T85" fmla="*/ 124 h 217"/>
                    <a:gd name="T86" fmla="*/ 321 w 324"/>
                    <a:gd name="T87" fmla="*/ 123 h 217"/>
                    <a:gd name="T88" fmla="*/ 321 w 324"/>
                    <a:gd name="T89" fmla="*/ 123 h 217"/>
                    <a:gd name="T90" fmla="*/ 321 w 324"/>
                    <a:gd name="T91" fmla="*/ 122 h 217"/>
                    <a:gd name="T92" fmla="*/ 322 w 324"/>
                    <a:gd name="T93" fmla="*/ 120 h 217"/>
                    <a:gd name="T94" fmla="*/ 323 w 324"/>
                    <a:gd name="T95" fmla="*/ 118 h 217"/>
                    <a:gd name="T96" fmla="*/ 323 w 324"/>
                    <a:gd name="T97" fmla="*/ 117 h 217"/>
                    <a:gd name="T98" fmla="*/ 324 w 324"/>
                    <a:gd name="T99" fmla="*/ 115 h 217"/>
                    <a:gd name="T100" fmla="*/ 324 w 324"/>
                    <a:gd name="T101" fmla="*/ 113 h 217"/>
                    <a:gd name="T102" fmla="*/ 324 w 324"/>
                    <a:gd name="T103" fmla="*/ 111 h 217"/>
                    <a:gd name="T104" fmla="*/ 324 w 324"/>
                    <a:gd name="T105" fmla="*/ 110 h 217"/>
                    <a:gd name="T106" fmla="*/ 324 w 324"/>
                    <a:gd name="T107" fmla="*/ 109 h 21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  <a:cxn ang="0">
                      <a:pos x="T64" y="T65"/>
                    </a:cxn>
                    <a:cxn ang="0">
                      <a:pos x="T66" y="T67"/>
                    </a:cxn>
                    <a:cxn ang="0">
                      <a:pos x="T68" y="T69"/>
                    </a:cxn>
                    <a:cxn ang="0">
                      <a:pos x="T70" y="T71"/>
                    </a:cxn>
                    <a:cxn ang="0">
                      <a:pos x="T72" y="T73"/>
                    </a:cxn>
                    <a:cxn ang="0">
                      <a:pos x="T74" y="T75"/>
                    </a:cxn>
                    <a:cxn ang="0">
                      <a:pos x="T76" y="T77"/>
                    </a:cxn>
                    <a:cxn ang="0">
                      <a:pos x="T78" y="T79"/>
                    </a:cxn>
                    <a:cxn ang="0">
                      <a:pos x="T80" y="T81"/>
                    </a:cxn>
                    <a:cxn ang="0">
                      <a:pos x="T82" y="T83"/>
                    </a:cxn>
                    <a:cxn ang="0">
                      <a:pos x="T84" y="T85"/>
                    </a:cxn>
                    <a:cxn ang="0">
                      <a:pos x="T86" y="T87"/>
                    </a:cxn>
                    <a:cxn ang="0">
                      <a:pos x="T88" y="T89"/>
                    </a:cxn>
                    <a:cxn ang="0">
                      <a:pos x="T90" y="T91"/>
                    </a:cxn>
                    <a:cxn ang="0">
                      <a:pos x="T92" y="T93"/>
                    </a:cxn>
                    <a:cxn ang="0">
                      <a:pos x="T94" y="T95"/>
                    </a:cxn>
                    <a:cxn ang="0">
                      <a:pos x="T96" y="T97"/>
                    </a:cxn>
                    <a:cxn ang="0">
                      <a:pos x="T98" y="T99"/>
                    </a:cxn>
                    <a:cxn ang="0">
                      <a:pos x="T100" y="T101"/>
                    </a:cxn>
                    <a:cxn ang="0">
                      <a:pos x="T102" y="T103"/>
                    </a:cxn>
                    <a:cxn ang="0">
                      <a:pos x="T104" y="T105"/>
                    </a:cxn>
                    <a:cxn ang="0">
                      <a:pos x="T106" y="T107"/>
                    </a:cxn>
                  </a:cxnLst>
                  <a:rect l="0" t="0" r="r" b="b"/>
                  <a:pathLst>
                    <a:path w="324" h="217">
                      <a:moveTo>
                        <a:pt x="324" y="109"/>
                      </a:moveTo>
                      <a:lnTo>
                        <a:pt x="324" y="109"/>
                      </a:lnTo>
                      <a:cubicBezTo>
                        <a:pt x="324" y="109"/>
                        <a:pt x="324" y="108"/>
                        <a:pt x="324" y="108"/>
                      </a:cubicBezTo>
                      <a:cubicBezTo>
                        <a:pt x="324" y="107"/>
                        <a:pt x="324" y="107"/>
                        <a:pt x="324" y="106"/>
                      </a:cubicBezTo>
                      <a:cubicBezTo>
                        <a:pt x="323" y="106"/>
                        <a:pt x="323" y="105"/>
                        <a:pt x="323" y="104"/>
                      </a:cubicBezTo>
                      <a:cubicBezTo>
                        <a:pt x="323" y="104"/>
                        <a:pt x="323" y="103"/>
                        <a:pt x="323" y="103"/>
                      </a:cubicBezTo>
                      <a:cubicBezTo>
                        <a:pt x="323" y="102"/>
                        <a:pt x="322" y="102"/>
                        <a:pt x="322" y="101"/>
                      </a:cubicBezTo>
                      <a:cubicBezTo>
                        <a:pt x="322" y="101"/>
                        <a:pt x="322" y="100"/>
                        <a:pt x="321" y="99"/>
                      </a:cubicBezTo>
                      <a:cubicBezTo>
                        <a:pt x="321" y="99"/>
                        <a:pt x="321" y="98"/>
                        <a:pt x="321" y="98"/>
                      </a:cubicBezTo>
                      <a:cubicBezTo>
                        <a:pt x="321" y="98"/>
                        <a:pt x="321" y="98"/>
                        <a:pt x="321" y="97"/>
                      </a:cubicBezTo>
                      <a:cubicBezTo>
                        <a:pt x="320" y="97"/>
                        <a:pt x="320" y="97"/>
                        <a:pt x="320" y="97"/>
                      </a:cubicBezTo>
                      <a:cubicBezTo>
                        <a:pt x="320" y="96"/>
                        <a:pt x="319" y="95"/>
                        <a:pt x="319" y="95"/>
                      </a:cubicBezTo>
                      <a:cubicBezTo>
                        <a:pt x="319" y="94"/>
                        <a:pt x="318" y="94"/>
                        <a:pt x="318" y="94"/>
                      </a:cubicBezTo>
                      <a:cubicBezTo>
                        <a:pt x="317" y="93"/>
                        <a:pt x="317" y="93"/>
                        <a:pt x="317" y="92"/>
                      </a:cubicBezTo>
                      <a:cubicBezTo>
                        <a:pt x="316" y="92"/>
                        <a:pt x="316" y="91"/>
                        <a:pt x="315" y="91"/>
                      </a:cubicBezTo>
                      <a:cubicBezTo>
                        <a:pt x="315" y="91"/>
                        <a:pt x="315" y="90"/>
                        <a:pt x="314" y="90"/>
                      </a:cubicBezTo>
                      <a:cubicBezTo>
                        <a:pt x="314" y="90"/>
                        <a:pt x="313" y="89"/>
                        <a:pt x="313" y="89"/>
                      </a:cubicBezTo>
                      <a:cubicBezTo>
                        <a:pt x="312" y="89"/>
                        <a:pt x="312" y="88"/>
                        <a:pt x="311" y="88"/>
                      </a:cubicBezTo>
                      <a:cubicBezTo>
                        <a:pt x="311" y="88"/>
                        <a:pt x="311" y="87"/>
                        <a:pt x="310" y="87"/>
                      </a:cubicBezTo>
                      <a:lnTo>
                        <a:pt x="167" y="7"/>
                      </a:lnTo>
                      <a:cubicBezTo>
                        <a:pt x="154" y="0"/>
                        <a:pt x="138" y="5"/>
                        <a:pt x="130" y="18"/>
                      </a:cubicBezTo>
                      <a:cubicBezTo>
                        <a:pt x="123" y="31"/>
                        <a:pt x="128" y="47"/>
                        <a:pt x="141" y="54"/>
                      </a:cubicBezTo>
                      <a:lnTo>
                        <a:pt x="194" y="84"/>
                      </a:lnTo>
                      <a:lnTo>
                        <a:pt x="53" y="84"/>
                      </a:lnTo>
                      <a:lnTo>
                        <a:pt x="53" y="43"/>
                      </a:lnTo>
                      <a:lnTo>
                        <a:pt x="0" y="43"/>
                      </a:lnTo>
                      <a:lnTo>
                        <a:pt x="0" y="110"/>
                      </a:lnTo>
                      <a:cubicBezTo>
                        <a:pt x="0" y="125"/>
                        <a:pt x="12" y="137"/>
                        <a:pt x="27" y="137"/>
                      </a:cubicBezTo>
                      <a:lnTo>
                        <a:pt x="194" y="137"/>
                      </a:lnTo>
                      <a:lnTo>
                        <a:pt x="141" y="167"/>
                      </a:lnTo>
                      <a:cubicBezTo>
                        <a:pt x="128" y="174"/>
                        <a:pt x="123" y="190"/>
                        <a:pt x="130" y="203"/>
                      </a:cubicBezTo>
                      <a:cubicBezTo>
                        <a:pt x="135" y="212"/>
                        <a:pt x="144" y="217"/>
                        <a:pt x="154" y="217"/>
                      </a:cubicBezTo>
                      <a:cubicBezTo>
                        <a:pt x="158" y="217"/>
                        <a:pt x="163" y="216"/>
                        <a:pt x="167" y="214"/>
                      </a:cubicBezTo>
                      <a:lnTo>
                        <a:pt x="310" y="134"/>
                      </a:lnTo>
                      <a:cubicBezTo>
                        <a:pt x="310" y="134"/>
                        <a:pt x="310" y="134"/>
                        <a:pt x="310" y="134"/>
                      </a:cubicBezTo>
                      <a:cubicBezTo>
                        <a:pt x="311" y="133"/>
                        <a:pt x="311" y="133"/>
                        <a:pt x="311" y="133"/>
                      </a:cubicBezTo>
                      <a:cubicBezTo>
                        <a:pt x="312" y="133"/>
                        <a:pt x="313" y="132"/>
                        <a:pt x="313" y="132"/>
                      </a:cubicBezTo>
                      <a:cubicBezTo>
                        <a:pt x="314" y="131"/>
                        <a:pt x="315" y="130"/>
                        <a:pt x="315" y="130"/>
                      </a:cubicBezTo>
                      <a:cubicBezTo>
                        <a:pt x="316" y="130"/>
                        <a:pt x="316" y="130"/>
                        <a:pt x="316" y="129"/>
                      </a:cubicBezTo>
                      <a:cubicBezTo>
                        <a:pt x="316" y="129"/>
                        <a:pt x="316" y="129"/>
                        <a:pt x="316" y="129"/>
                      </a:cubicBezTo>
                      <a:cubicBezTo>
                        <a:pt x="317" y="129"/>
                        <a:pt x="317" y="128"/>
                        <a:pt x="317" y="128"/>
                      </a:cubicBezTo>
                      <a:cubicBezTo>
                        <a:pt x="318" y="127"/>
                        <a:pt x="318" y="127"/>
                        <a:pt x="319" y="126"/>
                      </a:cubicBezTo>
                      <a:cubicBezTo>
                        <a:pt x="319" y="125"/>
                        <a:pt x="320" y="125"/>
                        <a:pt x="320" y="124"/>
                      </a:cubicBezTo>
                      <a:cubicBezTo>
                        <a:pt x="320" y="124"/>
                        <a:pt x="320" y="124"/>
                        <a:pt x="321" y="123"/>
                      </a:cubicBezTo>
                      <a:cubicBezTo>
                        <a:pt x="321" y="123"/>
                        <a:pt x="321" y="123"/>
                        <a:pt x="321" y="123"/>
                      </a:cubicBezTo>
                      <a:cubicBezTo>
                        <a:pt x="321" y="123"/>
                        <a:pt x="321" y="122"/>
                        <a:pt x="321" y="122"/>
                      </a:cubicBezTo>
                      <a:cubicBezTo>
                        <a:pt x="322" y="121"/>
                        <a:pt x="322" y="120"/>
                        <a:pt x="322" y="120"/>
                      </a:cubicBezTo>
                      <a:cubicBezTo>
                        <a:pt x="322" y="119"/>
                        <a:pt x="323" y="119"/>
                        <a:pt x="323" y="118"/>
                      </a:cubicBezTo>
                      <a:cubicBezTo>
                        <a:pt x="323" y="118"/>
                        <a:pt x="323" y="117"/>
                        <a:pt x="323" y="117"/>
                      </a:cubicBezTo>
                      <a:cubicBezTo>
                        <a:pt x="323" y="116"/>
                        <a:pt x="323" y="115"/>
                        <a:pt x="324" y="115"/>
                      </a:cubicBezTo>
                      <a:cubicBezTo>
                        <a:pt x="324" y="114"/>
                        <a:pt x="324" y="114"/>
                        <a:pt x="324" y="113"/>
                      </a:cubicBezTo>
                      <a:cubicBezTo>
                        <a:pt x="324" y="112"/>
                        <a:pt x="324" y="112"/>
                        <a:pt x="324" y="111"/>
                      </a:cubicBezTo>
                      <a:cubicBezTo>
                        <a:pt x="324" y="111"/>
                        <a:pt x="324" y="111"/>
                        <a:pt x="324" y="110"/>
                      </a:cubicBezTo>
                      <a:cubicBezTo>
                        <a:pt x="324" y="110"/>
                        <a:pt x="324" y="110"/>
                        <a:pt x="324" y="109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  <p:sp>
              <p:nvSpPr>
                <p:cNvPr id="203" name="Freeform 73">
                  <a:extLst>
                    <a:ext uri="{FF2B5EF4-FFF2-40B4-BE49-F238E27FC236}">
                      <a16:creationId xmlns:a16="http://schemas.microsoft.com/office/drawing/2014/main" id="{27E17513-5726-710A-17E3-F2DC643CB4ED}"/>
                    </a:ext>
                  </a:extLst>
                </p:cNvPr>
                <p:cNvSpPr>
                  <a:spLocks noEditPoints="1"/>
                </p:cNvSpPr>
                <p:nvPr/>
              </p:nvSpPr>
              <p:spPr bwMode="auto">
                <a:xfrm>
                  <a:off x="5811838" y="914400"/>
                  <a:ext cx="536574" cy="420688"/>
                </a:xfrm>
                <a:custGeom>
                  <a:avLst/>
                  <a:gdLst>
                    <a:gd name="T0" fmla="*/ 620 w 1240"/>
                    <a:gd name="T1" fmla="*/ 622 h 977"/>
                    <a:gd name="T2" fmla="*/ 620 w 1240"/>
                    <a:gd name="T3" fmla="*/ 622 h 977"/>
                    <a:gd name="T4" fmla="*/ 66 w 1240"/>
                    <a:gd name="T5" fmla="*/ 344 h 977"/>
                    <a:gd name="T6" fmla="*/ 620 w 1240"/>
                    <a:gd name="T7" fmla="*/ 65 h 977"/>
                    <a:gd name="T8" fmla="*/ 1173 w 1240"/>
                    <a:gd name="T9" fmla="*/ 344 h 977"/>
                    <a:gd name="T10" fmla="*/ 620 w 1240"/>
                    <a:gd name="T11" fmla="*/ 622 h 977"/>
                    <a:gd name="T12" fmla="*/ 1240 w 1240"/>
                    <a:gd name="T13" fmla="*/ 594 h 977"/>
                    <a:gd name="T14" fmla="*/ 1240 w 1240"/>
                    <a:gd name="T15" fmla="*/ 594 h 977"/>
                    <a:gd name="T16" fmla="*/ 1240 w 1240"/>
                    <a:gd name="T17" fmla="*/ 364 h 977"/>
                    <a:gd name="T18" fmla="*/ 1240 w 1240"/>
                    <a:gd name="T19" fmla="*/ 358 h 977"/>
                    <a:gd name="T20" fmla="*/ 1240 w 1240"/>
                    <a:gd name="T21" fmla="*/ 344 h 977"/>
                    <a:gd name="T22" fmla="*/ 620 w 1240"/>
                    <a:gd name="T23" fmla="*/ 0 h 977"/>
                    <a:gd name="T24" fmla="*/ 0 w 1240"/>
                    <a:gd name="T25" fmla="*/ 344 h 977"/>
                    <a:gd name="T26" fmla="*/ 0 w 1240"/>
                    <a:gd name="T27" fmla="*/ 358 h 977"/>
                    <a:gd name="T28" fmla="*/ 0 w 1240"/>
                    <a:gd name="T29" fmla="*/ 364 h 977"/>
                    <a:gd name="T30" fmla="*/ 0 w 1240"/>
                    <a:gd name="T31" fmla="*/ 594 h 977"/>
                    <a:gd name="T32" fmla="*/ 442 w 1240"/>
                    <a:gd name="T33" fmla="*/ 925 h 977"/>
                    <a:gd name="T34" fmla="*/ 509 w 1240"/>
                    <a:gd name="T35" fmla="*/ 977 h 977"/>
                    <a:gd name="T36" fmla="*/ 579 w 1240"/>
                    <a:gd name="T37" fmla="*/ 908 h 977"/>
                    <a:gd name="T38" fmla="*/ 509 w 1240"/>
                    <a:gd name="T39" fmla="*/ 839 h 977"/>
                    <a:gd name="T40" fmla="*/ 459 w 1240"/>
                    <a:gd name="T41" fmla="*/ 860 h 977"/>
                    <a:gd name="T42" fmla="*/ 66 w 1240"/>
                    <a:gd name="T43" fmla="*/ 594 h 977"/>
                    <a:gd name="T44" fmla="*/ 66 w 1240"/>
                    <a:gd name="T45" fmla="*/ 502 h 977"/>
                    <a:gd name="T46" fmla="*/ 620 w 1240"/>
                    <a:gd name="T47" fmla="*/ 689 h 977"/>
                    <a:gd name="T48" fmla="*/ 1173 w 1240"/>
                    <a:gd name="T49" fmla="*/ 502 h 977"/>
                    <a:gd name="T50" fmla="*/ 1173 w 1240"/>
                    <a:gd name="T51" fmla="*/ 594 h 977"/>
                    <a:gd name="T52" fmla="*/ 773 w 1240"/>
                    <a:gd name="T53" fmla="*/ 861 h 977"/>
                    <a:gd name="T54" fmla="*/ 722 w 1240"/>
                    <a:gd name="T55" fmla="*/ 839 h 977"/>
                    <a:gd name="T56" fmla="*/ 653 w 1240"/>
                    <a:gd name="T57" fmla="*/ 908 h 977"/>
                    <a:gd name="T58" fmla="*/ 722 w 1240"/>
                    <a:gd name="T59" fmla="*/ 977 h 977"/>
                    <a:gd name="T60" fmla="*/ 789 w 1240"/>
                    <a:gd name="T61" fmla="*/ 926 h 977"/>
                    <a:gd name="T62" fmla="*/ 1240 w 1240"/>
                    <a:gd name="T63" fmla="*/ 594 h 977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  <a:cxn ang="0">
                      <a:pos x="T10" y="T11"/>
                    </a:cxn>
                    <a:cxn ang="0">
                      <a:pos x="T12" y="T13"/>
                    </a:cxn>
                    <a:cxn ang="0">
                      <a:pos x="T14" y="T15"/>
                    </a:cxn>
                    <a:cxn ang="0">
                      <a:pos x="T16" y="T17"/>
                    </a:cxn>
                    <a:cxn ang="0">
                      <a:pos x="T18" y="T19"/>
                    </a:cxn>
                    <a:cxn ang="0">
                      <a:pos x="T20" y="T21"/>
                    </a:cxn>
                    <a:cxn ang="0">
                      <a:pos x="T22" y="T23"/>
                    </a:cxn>
                    <a:cxn ang="0">
                      <a:pos x="T24" y="T25"/>
                    </a:cxn>
                    <a:cxn ang="0">
                      <a:pos x="T26" y="T27"/>
                    </a:cxn>
                    <a:cxn ang="0">
                      <a:pos x="T28" y="T29"/>
                    </a:cxn>
                    <a:cxn ang="0">
                      <a:pos x="T30" y="T31"/>
                    </a:cxn>
                    <a:cxn ang="0">
                      <a:pos x="T32" y="T33"/>
                    </a:cxn>
                    <a:cxn ang="0">
                      <a:pos x="T34" y="T35"/>
                    </a:cxn>
                    <a:cxn ang="0">
                      <a:pos x="T36" y="T37"/>
                    </a:cxn>
                    <a:cxn ang="0">
                      <a:pos x="T38" y="T39"/>
                    </a:cxn>
                    <a:cxn ang="0">
                      <a:pos x="T40" y="T41"/>
                    </a:cxn>
                    <a:cxn ang="0">
                      <a:pos x="T42" y="T43"/>
                    </a:cxn>
                    <a:cxn ang="0">
                      <a:pos x="T44" y="T45"/>
                    </a:cxn>
                    <a:cxn ang="0">
                      <a:pos x="T46" y="T47"/>
                    </a:cxn>
                    <a:cxn ang="0">
                      <a:pos x="T48" y="T49"/>
                    </a:cxn>
                    <a:cxn ang="0">
                      <a:pos x="T50" y="T51"/>
                    </a:cxn>
                    <a:cxn ang="0">
                      <a:pos x="T52" y="T53"/>
                    </a:cxn>
                    <a:cxn ang="0">
                      <a:pos x="T54" y="T55"/>
                    </a:cxn>
                    <a:cxn ang="0">
                      <a:pos x="T56" y="T57"/>
                    </a:cxn>
                    <a:cxn ang="0">
                      <a:pos x="T58" y="T59"/>
                    </a:cxn>
                    <a:cxn ang="0">
                      <a:pos x="T60" y="T61"/>
                    </a:cxn>
                    <a:cxn ang="0">
                      <a:pos x="T62" y="T63"/>
                    </a:cxn>
                  </a:cxnLst>
                  <a:rect l="0" t="0" r="r" b="b"/>
                  <a:pathLst>
                    <a:path w="1240" h="977">
                      <a:moveTo>
                        <a:pt x="620" y="622"/>
                      </a:moveTo>
                      <a:lnTo>
                        <a:pt x="620" y="622"/>
                      </a:lnTo>
                      <a:cubicBezTo>
                        <a:pt x="320" y="622"/>
                        <a:pt x="66" y="495"/>
                        <a:pt x="66" y="344"/>
                      </a:cubicBezTo>
                      <a:cubicBezTo>
                        <a:pt x="66" y="193"/>
                        <a:pt x="320" y="65"/>
                        <a:pt x="620" y="65"/>
                      </a:cubicBezTo>
                      <a:cubicBezTo>
                        <a:pt x="920" y="65"/>
                        <a:pt x="1173" y="193"/>
                        <a:pt x="1173" y="344"/>
                      </a:cubicBezTo>
                      <a:cubicBezTo>
                        <a:pt x="1173" y="495"/>
                        <a:pt x="920" y="622"/>
                        <a:pt x="620" y="622"/>
                      </a:cubicBezTo>
                      <a:close/>
                      <a:moveTo>
                        <a:pt x="1240" y="594"/>
                      </a:moveTo>
                      <a:lnTo>
                        <a:pt x="1240" y="594"/>
                      </a:lnTo>
                      <a:lnTo>
                        <a:pt x="1240" y="364"/>
                      </a:lnTo>
                      <a:cubicBezTo>
                        <a:pt x="1240" y="362"/>
                        <a:pt x="1240" y="360"/>
                        <a:pt x="1240" y="358"/>
                      </a:cubicBezTo>
                      <a:cubicBezTo>
                        <a:pt x="1240" y="353"/>
                        <a:pt x="1240" y="348"/>
                        <a:pt x="1240" y="344"/>
                      </a:cubicBezTo>
                      <a:cubicBezTo>
                        <a:pt x="1240" y="150"/>
                        <a:pt x="968" y="0"/>
                        <a:pt x="620" y="0"/>
                      </a:cubicBezTo>
                      <a:cubicBezTo>
                        <a:pt x="272" y="0"/>
                        <a:pt x="0" y="150"/>
                        <a:pt x="0" y="344"/>
                      </a:cubicBezTo>
                      <a:cubicBezTo>
                        <a:pt x="0" y="348"/>
                        <a:pt x="0" y="353"/>
                        <a:pt x="0" y="358"/>
                      </a:cubicBezTo>
                      <a:cubicBezTo>
                        <a:pt x="0" y="360"/>
                        <a:pt x="0" y="362"/>
                        <a:pt x="0" y="364"/>
                      </a:cubicBezTo>
                      <a:lnTo>
                        <a:pt x="0" y="594"/>
                      </a:lnTo>
                      <a:cubicBezTo>
                        <a:pt x="0" y="749"/>
                        <a:pt x="182" y="882"/>
                        <a:pt x="442" y="925"/>
                      </a:cubicBezTo>
                      <a:cubicBezTo>
                        <a:pt x="450" y="955"/>
                        <a:pt x="477" y="977"/>
                        <a:pt x="509" y="977"/>
                      </a:cubicBezTo>
                      <a:cubicBezTo>
                        <a:pt x="548" y="977"/>
                        <a:pt x="579" y="946"/>
                        <a:pt x="579" y="908"/>
                      </a:cubicBezTo>
                      <a:cubicBezTo>
                        <a:pt x="579" y="870"/>
                        <a:pt x="548" y="839"/>
                        <a:pt x="509" y="839"/>
                      </a:cubicBezTo>
                      <a:cubicBezTo>
                        <a:pt x="490" y="839"/>
                        <a:pt x="472" y="847"/>
                        <a:pt x="459" y="860"/>
                      </a:cubicBezTo>
                      <a:cubicBezTo>
                        <a:pt x="231" y="824"/>
                        <a:pt x="66" y="715"/>
                        <a:pt x="66" y="594"/>
                      </a:cubicBezTo>
                      <a:lnTo>
                        <a:pt x="66" y="502"/>
                      </a:lnTo>
                      <a:cubicBezTo>
                        <a:pt x="168" y="613"/>
                        <a:pt x="375" y="689"/>
                        <a:pt x="620" y="689"/>
                      </a:cubicBezTo>
                      <a:cubicBezTo>
                        <a:pt x="865" y="689"/>
                        <a:pt x="1072" y="613"/>
                        <a:pt x="1173" y="502"/>
                      </a:cubicBezTo>
                      <a:lnTo>
                        <a:pt x="1173" y="594"/>
                      </a:lnTo>
                      <a:cubicBezTo>
                        <a:pt x="1173" y="717"/>
                        <a:pt x="1005" y="827"/>
                        <a:pt x="773" y="861"/>
                      </a:cubicBezTo>
                      <a:cubicBezTo>
                        <a:pt x="761" y="847"/>
                        <a:pt x="743" y="839"/>
                        <a:pt x="722" y="839"/>
                      </a:cubicBezTo>
                      <a:cubicBezTo>
                        <a:pt x="684" y="839"/>
                        <a:pt x="653" y="870"/>
                        <a:pt x="653" y="908"/>
                      </a:cubicBezTo>
                      <a:cubicBezTo>
                        <a:pt x="653" y="946"/>
                        <a:pt x="684" y="977"/>
                        <a:pt x="722" y="977"/>
                      </a:cubicBezTo>
                      <a:cubicBezTo>
                        <a:pt x="754" y="977"/>
                        <a:pt x="781" y="956"/>
                        <a:pt x="789" y="926"/>
                      </a:cubicBezTo>
                      <a:cubicBezTo>
                        <a:pt x="1054" y="885"/>
                        <a:pt x="1240" y="751"/>
                        <a:pt x="1240" y="594"/>
                      </a:cubicBezTo>
                      <a:close/>
                    </a:path>
                  </a:pathLst>
                </a:custGeom>
                <a:grpFill/>
                <a:ln w="0">
                  <a:noFill/>
                  <a:prstDash val="solid"/>
                  <a:round/>
                  <a:headEnd/>
                  <a:tailEnd/>
                </a:ln>
              </p:spPr>
              <p:txBody>
                <a:bodyPr/>
                <a:lstStyle/>
                <a:p>
                  <a:pPr defTabSz="511816">
                    <a:defRPr/>
                  </a:pPr>
                  <a:endParaRPr lang="zh-CN" altLang="en-US" sz="1400"/>
                </a:p>
              </p:txBody>
            </p:sp>
          </p:grpSp>
          <p:sp>
            <p:nvSpPr>
              <p:cNvPr id="168" name="文本框 167">
                <a:extLst>
                  <a:ext uri="{FF2B5EF4-FFF2-40B4-BE49-F238E27FC236}">
                    <a16:creationId xmlns:a16="http://schemas.microsoft.com/office/drawing/2014/main" id="{A37B477D-7328-D8C7-AD18-4E4690339CD9}"/>
                  </a:ext>
                </a:extLst>
              </p:cNvPr>
              <p:cNvSpPr txBox="1"/>
              <p:nvPr/>
            </p:nvSpPr>
            <p:spPr>
              <a:xfrm>
                <a:off x="9546913" y="1400423"/>
                <a:ext cx="822905" cy="30121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zh-CN" altLang="en-US" sz="1200" dirty="0"/>
                  <a:t>路由器</a:t>
                </a:r>
                <a:r>
                  <a:rPr lang="en-US" altLang="zh-CN" sz="1200" dirty="0"/>
                  <a:t>1</a:t>
                </a:r>
                <a:endParaRPr lang="zh-CN" altLang="en-US" sz="1200" dirty="0"/>
              </a:p>
            </p:txBody>
          </p:sp>
          <p:cxnSp>
            <p:nvCxnSpPr>
              <p:cNvPr id="169" name="直接连接符 168">
                <a:extLst>
                  <a:ext uri="{FF2B5EF4-FFF2-40B4-BE49-F238E27FC236}">
                    <a16:creationId xmlns:a16="http://schemas.microsoft.com/office/drawing/2014/main" id="{98E206C1-7D2F-AE75-64B6-DD37D5978AC2}"/>
                  </a:ext>
                </a:extLst>
              </p:cNvPr>
              <p:cNvCxnSpPr>
                <a:cxnSpLocks/>
              </p:cNvCxnSpPr>
              <p:nvPr/>
            </p:nvCxnSpPr>
            <p:spPr bwMode="auto">
              <a:xfrm flipV="1">
                <a:off x="10163722" y="3152230"/>
                <a:ext cx="124057" cy="634136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0" name="直接连接符 169">
                <a:extLst>
                  <a:ext uri="{FF2B5EF4-FFF2-40B4-BE49-F238E27FC236}">
                    <a16:creationId xmlns:a16="http://schemas.microsoft.com/office/drawing/2014/main" id="{A582B37C-964F-9850-9C57-A647FA105AC1}"/>
                  </a:ext>
                </a:extLst>
              </p:cNvPr>
              <p:cNvCxnSpPr>
                <a:cxnSpLocks/>
                <a:endCxn id="203" idx="26"/>
              </p:cNvCxnSpPr>
              <p:nvPr/>
            </p:nvCxnSpPr>
            <p:spPr bwMode="auto">
              <a:xfrm flipH="1" flipV="1">
                <a:off x="9996235" y="2032781"/>
                <a:ext cx="323879" cy="886809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</p:spPr>
          </p:cxnSp>
          <p:cxnSp>
            <p:nvCxnSpPr>
              <p:cNvPr id="171" name="直接连接符 170">
                <a:extLst>
                  <a:ext uri="{FF2B5EF4-FFF2-40B4-BE49-F238E27FC236}">
                    <a16:creationId xmlns:a16="http://schemas.microsoft.com/office/drawing/2014/main" id="{516FD729-69CE-4BEB-B680-0CCFBC58798C}"/>
                  </a:ext>
                </a:extLst>
              </p:cNvPr>
              <p:cNvCxnSpPr/>
              <p:nvPr/>
            </p:nvCxnSpPr>
            <p:spPr bwMode="auto">
              <a:xfrm>
                <a:off x="10507515" y="3158593"/>
                <a:ext cx="142469" cy="739508"/>
              </a:xfrm>
              <a:prstGeom prst="line">
                <a:avLst/>
              </a:prstGeom>
              <a:solidFill>
                <a:schemeClr val="accent1"/>
              </a:solidFill>
              <a:ln w="19050" cap="flat" cmpd="sng" algn="ctr">
                <a:solidFill>
                  <a:schemeClr val="tx1"/>
                </a:solidFill>
                <a:prstDash val="dash"/>
                <a:round/>
                <a:headEnd type="none" w="med" len="med"/>
                <a:tailEnd type="none" w="med" len="med"/>
              </a:ln>
              <a:effectLst/>
            </p:spPr>
          </p:cxnSp>
        </p:grpSp>
        <p:grpSp>
          <p:nvGrpSpPr>
            <p:cNvPr id="17" name="组合 327">
              <a:extLst>
                <a:ext uri="{FF2B5EF4-FFF2-40B4-BE49-F238E27FC236}">
                  <a16:creationId xmlns:a16="http://schemas.microsoft.com/office/drawing/2014/main" id="{FB92AEBE-0A61-F8EE-FDEF-72C556D5059F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598629" y="2881549"/>
              <a:ext cx="185285" cy="409389"/>
              <a:chOff x="727075" y="3775076"/>
              <a:chExt cx="406400" cy="754063"/>
            </a:xfrm>
          </p:grpSpPr>
          <p:sp>
            <p:nvSpPr>
              <p:cNvPr id="104" name="Freeform 95">
                <a:extLst>
                  <a:ext uri="{FF2B5EF4-FFF2-40B4-BE49-F238E27FC236}">
                    <a16:creationId xmlns:a16="http://schemas.microsoft.com/office/drawing/2014/main" id="{5FEBD7F8-BECF-E1BB-8950-A353D7CCEAF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5" name="Freeform 96">
                <a:extLst>
                  <a:ext uri="{FF2B5EF4-FFF2-40B4-BE49-F238E27FC236}">
                    <a16:creationId xmlns:a16="http://schemas.microsoft.com/office/drawing/2014/main" id="{A9F5CDD2-DDD7-F10B-9BBC-355630581B2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6" name="Freeform 97">
                <a:extLst>
                  <a:ext uri="{FF2B5EF4-FFF2-40B4-BE49-F238E27FC236}">
                    <a16:creationId xmlns:a16="http://schemas.microsoft.com/office/drawing/2014/main" id="{891FEE6A-03CD-08E3-587B-4CCA3E093DAD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7" name="Freeform 98">
                <a:extLst>
                  <a:ext uri="{FF2B5EF4-FFF2-40B4-BE49-F238E27FC236}">
                    <a16:creationId xmlns:a16="http://schemas.microsoft.com/office/drawing/2014/main" id="{C6932B62-E634-A963-D8B5-5D7694C525E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8" name="Freeform 99">
                <a:extLst>
                  <a:ext uri="{FF2B5EF4-FFF2-40B4-BE49-F238E27FC236}">
                    <a16:creationId xmlns:a16="http://schemas.microsoft.com/office/drawing/2014/main" id="{4E68946F-3CBE-C6C5-1EE9-4EC4C8A1A26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9" name="Freeform 100">
                <a:extLst>
                  <a:ext uri="{FF2B5EF4-FFF2-40B4-BE49-F238E27FC236}">
                    <a16:creationId xmlns:a16="http://schemas.microsoft.com/office/drawing/2014/main" id="{B327FE74-553F-D65C-6A1B-A02595E726C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10" name="Freeform 101">
                <a:extLst>
                  <a:ext uri="{FF2B5EF4-FFF2-40B4-BE49-F238E27FC236}">
                    <a16:creationId xmlns:a16="http://schemas.microsoft.com/office/drawing/2014/main" id="{BC28E02D-DD47-5300-0342-031A69D2E6A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cxnSp>
          <p:nvCxnSpPr>
            <p:cNvPr id="18" name="直接连接符 17">
              <a:extLst>
                <a:ext uri="{FF2B5EF4-FFF2-40B4-BE49-F238E27FC236}">
                  <a16:creationId xmlns:a16="http://schemas.microsoft.com/office/drawing/2014/main" id="{28A0358C-E712-AB7D-7662-E4DD140CA41C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8711537" y="2257194"/>
              <a:ext cx="290075" cy="62608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19" name="组合 327">
              <a:extLst>
                <a:ext uri="{FF2B5EF4-FFF2-40B4-BE49-F238E27FC236}">
                  <a16:creationId xmlns:a16="http://schemas.microsoft.com/office/drawing/2014/main" id="{234BD579-8998-C8EF-FA71-A09FDBCFDD8C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298218" y="2792361"/>
              <a:ext cx="185285" cy="409389"/>
              <a:chOff x="727075" y="3775076"/>
              <a:chExt cx="406400" cy="754063"/>
            </a:xfrm>
          </p:grpSpPr>
          <p:sp>
            <p:nvSpPr>
              <p:cNvPr id="96" name="Freeform 95">
                <a:extLst>
                  <a:ext uri="{FF2B5EF4-FFF2-40B4-BE49-F238E27FC236}">
                    <a16:creationId xmlns:a16="http://schemas.microsoft.com/office/drawing/2014/main" id="{6E71C761-E7A2-5DC7-979D-FB9AB32D5C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7" name="Freeform 96">
                <a:extLst>
                  <a:ext uri="{FF2B5EF4-FFF2-40B4-BE49-F238E27FC236}">
                    <a16:creationId xmlns:a16="http://schemas.microsoft.com/office/drawing/2014/main" id="{F3C20A36-E219-E7E5-74B9-8D4B437628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9" name="Freeform 97">
                <a:extLst>
                  <a:ext uri="{FF2B5EF4-FFF2-40B4-BE49-F238E27FC236}">
                    <a16:creationId xmlns:a16="http://schemas.microsoft.com/office/drawing/2014/main" id="{377727B0-9AAE-5B89-AA75-B24A516E4A1E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0" name="Freeform 98">
                <a:extLst>
                  <a:ext uri="{FF2B5EF4-FFF2-40B4-BE49-F238E27FC236}">
                    <a16:creationId xmlns:a16="http://schemas.microsoft.com/office/drawing/2014/main" id="{1D2E23E8-E2C2-1E54-F390-C043848CBB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1" name="Freeform 99">
                <a:extLst>
                  <a:ext uri="{FF2B5EF4-FFF2-40B4-BE49-F238E27FC236}">
                    <a16:creationId xmlns:a16="http://schemas.microsoft.com/office/drawing/2014/main" id="{EBFA0CFE-1434-5786-13CC-151ABBCE0E8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2" name="Freeform 100">
                <a:extLst>
                  <a:ext uri="{FF2B5EF4-FFF2-40B4-BE49-F238E27FC236}">
                    <a16:creationId xmlns:a16="http://schemas.microsoft.com/office/drawing/2014/main" id="{E0355F9D-CF9E-5F75-FAB3-BF85956C231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103" name="Freeform 101">
                <a:extLst>
                  <a:ext uri="{FF2B5EF4-FFF2-40B4-BE49-F238E27FC236}">
                    <a16:creationId xmlns:a16="http://schemas.microsoft.com/office/drawing/2014/main" id="{88403546-8188-4080-809C-7A41D00F6EF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grpSp>
          <p:nvGrpSpPr>
            <p:cNvPr id="20" name="组合 315">
              <a:extLst>
                <a:ext uri="{FF2B5EF4-FFF2-40B4-BE49-F238E27FC236}">
                  <a16:creationId xmlns:a16="http://schemas.microsoft.com/office/drawing/2014/main" id="{AA21516A-661C-F077-6472-F72CE8806F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8678742" y="1986207"/>
              <a:ext cx="947492" cy="246270"/>
              <a:chOff x="2851150" y="1166813"/>
              <a:chExt cx="923925" cy="203200"/>
            </a:xfrm>
          </p:grpSpPr>
          <p:sp>
            <p:nvSpPr>
              <p:cNvPr id="84" name="Freeform 240">
                <a:extLst>
                  <a:ext uri="{FF2B5EF4-FFF2-40B4-BE49-F238E27FC236}">
                    <a16:creationId xmlns:a16="http://schemas.microsoft.com/office/drawing/2014/main" id="{C20B655E-5EC2-3FBA-15A4-735ECAD98B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5" name="Freeform 241">
                <a:extLst>
                  <a:ext uri="{FF2B5EF4-FFF2-40B4-BE49-F238E27FC236}">
                    <a16:creationId xmlns:a16="http://schemas.microsoft.com/office/drawing/2014/main" id="{00D4CBBB-5580-B932-7EAC-0F11AB87515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6" name="Freeform 242">
                <a:extLst>
                  <a:ext uri="{FF2B5EF4-FFF2-40B4-BE49-F238E27FC236}">
                    <a16:creationId xmlns:a16="http://schemas.microsoft.com/office/drawing/2014/main" id="{398353BD-9639-97B7-D36B-BE809C51EF6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7" name="Freeform 243">
                <a:extLst>
                  <a:ext uri="{FF2B5EF4-FFF2-40B4-BE49-F238E27FC236}">
                    <a16:creationId xmlns:a16="http://schemas.microsoft.com/office/drawing/2014/main" id="{E309786E-4758-5195-3629-EB4DD0A5D5D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8" name="Freeform 244">
                <a:extLst>
                  <a:ext uri="{FF2B5EF4-FFF2-40B4-BE49-F238E27FC236}">
                    <a16:creationId xmlns:a16="http://schemas.microsoft.com/office/drawing/2014/main" id="{E9A8313A-C1F5-B838-1D62-7546CD36067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9" name="Freeform 245">
                <a:extLst>
                  <a:ext uri="{FF2B5EF4-FFF2-40B4-BE49-F238E27FC236}">
                    <a16:creationId xmlns:a16="http://schemas.microsoft.com/office/drawing/2014/main" id="{1F7BB83F-74D8-097C-C358-74F9EF1A629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0" name="Freeform 246">
                <a:extLst>
                  <a:ext uri="{FF2B5EF4-FFF2-40B4-BE49-F238E27FC236}">
                    <a16:creationId xmlns:a16="http://schemas.microsoft.com/office/drawing/2014/main" id="{B5CF7EC4-AFFA-83A4-01BC-88693CA5CA1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1" name="Freeform 247">
                <a:extLst>
                  <a:ext uri="{FF2B5EF4-FFF2-40B4-BE49-F238E27FC236}">
                    <a16:creationId xmlns:a16="http://schemas.microsoft.com/office/drawing/2014/main" id="{146CCB77-784F-2188-CDF4-8FDE4740595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2" name="Freeform 248">
                <a:extLst>
                  <a:ext uri="{FF2B5EF4-FFF2-40B4-BE49-F238E27FC236}">
                    <a16:creationId xmlns:a16="http://schemas.microsoft.com/office/drawing/2014/main" id="{B8F69D9F-82F7-3995-F07D-8620E5D897E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3" name="Freeform 249">
                <a:extLst>
                  <a:ext uri="{FF2B5EF4-FFF2-40B4-BE49-F238E27FC236}">
                    <a16:creationId xmlns:a16="http://schemas.microsoft.com/office/drawing/2014/main" id="{50EFFE6A-6D29-9EB6-A101-46CF2D24072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4" name="Freeform 250">
                <a:extLst>
                  <a:ext uri="{FF2B5EF4-FFF2-40B4-BE49-F238E27FC236}">
                    <a16:creationId xmlns:a16="http://schemas.microsoft.com/office/drawing/2014/main" id="{6191EA73-C793-D05E-F09C-768FEF18880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95" name="Freeform 251">
                <a:extLst>
                  <a:ext uri="{FF2B5EF4-FFF2-40B4-BE49-F238E27FC236}">
                    <a16:creationId xmlns:a16="http://schemas.microsoft.com/office/drawing/2014/main" id="{282A6105-76FB-08B0-2651-C805CA69E88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grpSp>
          <p:nvGrpSpPr>
            <p:cNvPr id="21" name="组合 327">
              <a:extLst>
                <a:ext uri="{FF2B5EF4-FFF2-40B4-BE49-F238E27FC236}">
                  <a16:creationId xmlns:a16="http://schemas.microsoft.com/office/drawing/2014/main" id="{94A5F13C-7B3D-9AB3-5F7C-8DCFF8493D3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98090" y="2906173"/>
              <a:ext cx="185285" cy="409389"/>
              <a:chOff x="727075" y="3775076"/>
              <a:chExt cx="406400" cy="754063"/>
            </a:xfrm>
          </p:grpSpPr>
          <p:sp>
            <p:nvSpPr>
              <p:cNvPr id="77" name="Freeform 95">
                <a:extLst>
                  <a:ext uri="{FF2B5EF4-FFF2-40B4-BE49-F238E27FC236}">
                    <a16:creationId xmlns:a16="http://schemas.microsoft.com/office/drawing/2014/main" id="{33472A08-E337-E15B-6659-8F523789DB1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727075" y="3775076"/>
                <a:ext cx="406400" cy="739775"/>
              </a:xfrm>
              <a:custGeom>
                <a:avLst/>
                <a:gdLst>
                  <a:gd name="T0" fmla="*/ 2147483647 w 967"/>
                  <a:gd name="T1" fmla="*/ 2147483647 h 1760"/>
                  <a:gd name="T2" fmla="*/ 2147483647 w 967"/>
                  <a:gd name="T3" fmla="*/ 2147483647 h 1760"/>
                  <a:gd name="T4" fmla="*/ 2147483647 w 967"/>
                  <a:gd name="T5" fmla="*/ 2147483647 h 1760"/>
                  <a:gd name="T6" fmla="*/ 2147483647 w 967"/>
                  <a:gd name="T7" fmla="*/ 2147483647 h 1760"/>
                  <a:gd name="T8" fmla="*/ 2147483647 w 967"/>
                  <a:gd name="T9" fmla="*/ 2147483647 h 1760"/>
                  <a:gd name="T10" fmla="*/ 2147483647 w 967"/>
                  <a:gd name="T11" fmla="*/ 2147483647 h 1760"/>
                  <a:gd name="T12" fmla="*/ 2147483647 w 967"/>
                  <a:gd name="T13" fmla="*/ 2147483647 h 1760"/>
                  <a:gd name="T14" fmla="*/ 2147483647 w 967"/>
                  <a:gd name="T15" fmla="*/ 2147483647 h 1760"/>
                  <a:gd name="T16" fmla="*/ 2147483647 w 967"/>
                  <a:gd name="T17" fmla="*/ 2147483647 h 1760"/>
                  <a:gd name="T18" fmla="*/ 2147483647 w 967"/>
                  <a:gd name="T19" fmla="*/ 2147483647 h 1760"/>
                  <a:gd name="T20" fmla="*/ 2147483647 w 967"/>
                  <a:gd name="T21" fmla="*/ 2147483647 h 1760"/>
                  <a:gd name="T22" fmla="*/ 2147483647 w 967"/>
                  <a:gd name="T23" fmla="*/ 2147483647 h 1760"/>
                  <a:gd name="T24" fmla="*/ 2147483647 w 967"/>
                  <a:gd name="T25" fmla="*/ 2147483647 h 1760"/>
                  <a:gd name="T26" fmla="*/ 2147483647 w 967"/>
                  <a:gd name="T27" fmla="*/ 2147483647 h 1760"/>
                  <a:gd name="T28" fmla="*/ 2147483647 w 967"/>
                  <a:gd name="T29" fmla="*/ 2147483647 h 1760"/>
                  <a:gd name="T30" fmla="*/ 0 w 967"/>
                  <a:gd name="T31" fmla="*/ 2147483647 h 1760"/>
                  <a:gd name="T32" fmla="*/ 0 w 967"/>
                  <a:gd name="T33" fmla="*/ 2147483647 h 1760"/>
                  <a:gd name="T34" fmla="*/ 2147483647 w 967"/>
                  <a:gd name="T35" fmla="*/ 0 h 1760"/>
                  <a:gd name="T36" fmla="*/ 2147483647 w 967"/>
                  <a:gd name="T37" fmla="*/ 0 h 1760"/>
                  <a:gd name="T38" fmla="*/ 2147483647 w 967"/>
                  <a:gd name="T39" fmla="*/ 2147483647 h 1760"/>
                  <a:gd name="T40" fmla="*/ 2147483647 w 967"/>
                  <a:gd name="T41" fmla="*/ 2147483647 h 1760"/>
                  <a:gd name="T42" fmla="*/ 2147483647 w 967"/>
                  <a:gd name="T43" fmla="*/ 2147483647 h 1760"/>
                  <a:gd name="T44" fmla="*/ 0 60000 65536"/>
                  <a:gd name="T45" fmla="*/ 0 60000 65536"/>
                  <a:gd name="T46" fmla="*/ 0 60000 65536"/>
                  <a:gd name="T47" fmla="*/ 0 60000 65536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w 967"/>
                  <a:gd name="T67" fmla="*/ 0 h 1760"/>
                  <a:gd name="T68" fmla="*/ 967 w 967"/>
                  <a:gd name="T69" fmla="*/ 1760 h 1760"/>
                </a:gdLst>
                <a:ahLst/>
                <a:cxnLst>
                  <a:cxn ang="T44">
                    <a:pos x="T0" y="T1"/>
                  </a:cxn>
                  <a:cxn ang="T45">
                    <a:pos x="T2" y="T3"/>
                  </a:cxn>
                  <a:cxn ang="T46">
                    <a:pos x="T4" y="T5"/>
                  </a:cxn>
                  <a:cxn ang="T47">
                    <a:pos x="T6" y="T7"/>
                  </a:cxn>
                  <a:cxn ang="T48">
                    <a:pos x="T8" y="T9"/>
                  </a:cxn>
                  <a:cxn ang="T49">
                    <a:pos x="T10" y="T11"/>
                  </a:cxn>
                  <a:cxn ang="T50">
                    <a:pos x="T12" y="T13"/>
                  </a:cxn>
                  <a:cxn ang="T51">
                    <a:pos x="T14" y="T15"/>
                  </a:cxn>
                  <a:cxn ang="T52">
                    <a:pos x="T16" y="T17"/>
                  </a:cxn>
                  <a:cxn ang="T53">
                    <a:pos x="T18" y="T19"/>
                  </a:cxn>
                  <a:cxn ang="T54">
                    <a:pos x="T20" y="T21"/>
                  </a:cxn>
                  <a:cxn ang="T55">
                    <a:pos x="T22" y="T23"/>
                  </a:cxn>
                  <a:cxn ang="T56">
                    <a:pos x="T24" y="T25"/>
                  </a:cxn>
                  <a:cxn ang="T57">
                    <a:pos x="T26" y="T27"/>
                  </a:cxn>
                  <a:cxn ang="T58">
                    <a:pos x="T28" y="T29"/>
                  </a:cxn>
                  <a:cxn ang="T59">
                    <a:pos x="T30" y="T31"/>
                  </a:cxn>
                  <a:cxn ang="T60">
                    <a:pos x="T32" y="T33"/>
                  </a:cxn>
                  <a:cxn ang="T61">
                    <a:pos x="T34" y="T35"/>
                  </a:cxn>
                  <a:cxn ang="T62">
                    <a:pos x="T36" y="T37"/>
                  </a:cxn>
                  <a:cxn ang="T63">
                    <a:pos x="T38" y="T39"/>
                  </a:cxn>
                  <a:cxn ang="T64">
                    <a:pos x="T40" y="T41"/>
                  </a:cxn>
                  <a:cxn ang="T65">
                    <a:pos x="T42" y="T43"/>
                  </a:cxn>
                </a:cxnLst>
                <a:rect l="T66" t="T67" r="T68" b="T69"/>
                <a:pathLst>
                  <a:path w="967" h="1760">
                    <a:moveTo>
                      <a:pt x="854" y="1760"/>
                    </a:moveTo>
                    <a:lnTo>
                      <a:pt x="854" y="1760"/>
                    </a:lnTo>
                    <a:lnTo>
                      <a:pt x="585" y="1760"/>
                    </a:lnTo>
                    <a:lnTo>
                      <a:pt x="585" y="1693"/>
                    </a:lnTo>
                    <a:lnTo>
                      <a:pt x="854" y="1693"/>
                    </a:lnTo>
                    <a:cubicBezTo>
                      <a:pt x="879" y="1693"/>
                      <a:pt x="900" y="1672"/>
                      <a:pt x="900" y="1647"/>
                    </a:cubicBezTo>
                    <a:lnTo>
                      <a:pt x="900" y="113"/>
                    </a:lnTo>
                    <a:cubicBezTo>
                      <a:pt x="900" y="88"/>
                      <a:pt x="879" y="67"/>
                      <a:pt x="854" y="67"/>
                    </a:cubicBezTo>
                    <a:lnTo>
                      <a:pt x="113" y="67"/>
                    </a:lnTo>
                    <a:cubicBezTo>
                      <a:pt x="88" y="67"/>
                      <a:pt x="67" y="88"/>
                      <a:pt x="67" y="113"/>
                    </a:cubicBezTo>
                    <a:lnTo>
                      <a:pt x="67" y="1647"/>
                    </a:lnTo>
                    <a:cubicBezTo>
                      <a:pt x="67" y="1672"/>
                      <a:pt x="88" y="1693"/>
                      <a:pt x="113" y="1693"/>
                    </a:cubicBezTo>
                    <a:lnTo>
                      <a:pt x="385" y="1693"/>
                    </a:lnTo>
                    <a:lnTo>
                      <a:pt x="385" y="1760"/>
                    </a:lnTo>
                    <a:lnTo>
                      <a:pt x="113" y="1760"/>
                    </a:lnTo>
                    <a:cubicBezTo>
                      <a:pt x="51" y="1760"/>
                      <a:pt x="0" y="1709"/>
                      <a:pt x="0" y="1647"/>
                    </a:cubicBezTo>
                    <a:lnTo>
                      <a:pt x="0" y="113"/>
                    </a:lnTo>
                    <a:cubicBezTo>
                      <a:pt x="0" y="51"/>
                      <a:pt x="51" y="0"/>
                      <a:pt x="113" y="0"/>
                    </a:cubicBezTo>
                    <a:lnTo>
                      <a:pt x="854" y="0"/>
                    </a:lnTo>
                    <a:cubicBezTo>
                      <a:pt x="916" y="0"/>
                      <a:pt x="967" y="51"/>
                      <a:pt x="967" y="113"/>
                    </a:cubicBezTo>
                    <a:lnTo>
                      <a:pt x="967" y="1647"/>
                    </a:lnTo>
                    <a:cubicBezTo>
                      <a:pt x="967" y="1709"/>
                      <a:pt x="916" y="1760"/>
                      <a:pt x="854" y="1760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8" name="Freeform 96">
                <a:extLst>
                  <a:ext uri="{FF2B5EF4-FFF2-40B4-BE49-F238E27FC236}">
                    <a16:creationId xmlns:a16="http://schemas.microsoft.com/office/drawing/2014/main" id="{B6A8FCF5-E15D-1D55-81AC-3E6E56504D13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3886201"/>
                <a:ext cx="263525" cy="120650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9" name="Freeform 97">
                <a:extLst>
                  <a:ext uri="{FF2B5EF4-FFF2-40B4-BE49-F238E27FC236}">
                    <a16:creationId xmlns:a16="http://schemas.microsoft.com/office/drawing/2014/main" id="{2E52B064-5C3B-0392-59A9-C160880C5200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798513" y="4043363"/>
                <a:ext cx="263525" cy="122238"/>
              </a:xfrm>
              <a:custGeom>
                <a:avLst/>
                <a:gdLst>
                  <a:gd name="T0" fmla="*/ 2147483647 w 629"/>
                  <a:gd name="T1" fmla="*/ 2147483647 h 290"/>
                  <a:gd name="T2" fmla="*/ 2147483647 w 629"/>
                  <a:gd name="T3" fmla="*/ 2147483647 h 290"/>
                  <a:gd name="T4" fmla="*/ 2147483647 w 629"/>
                  <a:gd name="T5" fmla="*/ 2147483647 h 290"/>
                  <a:gd name="T6" fmla="*/ 2147483647 w 629"/>
                  <a:gd name="T7" fmla="*/ 2147483647 h 290"/>
                  <a:gd name="T8" fmla="*/ 2147483647 w 629"/>
                  <a:gd name="T9" fmla="*/ 2147483647 h 290"/>
                  <a:gd name="T10" fmla="*/ 2147483647 w 629"/>
                  <a:gd name="T11" fmla="*/ 2147483647 h 290"/>
                  <a:gd name="T12" fmla="*/ 2147483647 w 629"/>
                  <a:gd name="T13" fmla="*/ 2147483647 h 290"/>
                  <a:gd name="T14" fmla="*/ 2147483647 w 629"/>
                  <a:gd name="T15" fmla="*/ 2147483647 h 290"/>
                  <a:gd name="T16" fmla="*/ 0 w 629"/>
                  <a:gd name="T17" fmla="*/ 2147483647 h 290"/>
                  <a:gd name="T18" fmla="*/ 0 w 629"/>
                  <a:gd name="T19" fmla="*/ 0 h 290"/>
                  <a:gd name="T20" fmla="*/ 2147483647 w 629"/>
                  <a:gd name="T21" fmla="*/ 0 h 290"/>
                  <a:gd name="T22" fmla="*/ 2147483647 w 629"/>
                  <a:gd name="T23" fmla="*/ 2147483647 h 290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60000 65536"/>
                  <a:gd name="T31" fmla="*/ 0 60000 65536"/>
                  <a:gd name="T32" fmla="*/ 0 60000 65536"/>
                  <a:gd name="T33" fmla="*/ 0 60000 65536"/>
                  <a:gd name="T34" fmla="*/ 0 60000 65536"/>
                  <a:gd name="T35" fmla="*/ 0 60000 65536"/>
                  <a:gd name="T36" fmla="*/ 0 w 629"/>
                  <a:gd name="T37" fmla="*/ 0 h 290"/>
                  <a:gd name="T38" fmla="*/ 629 w 629"/>
                  <a:gd name="T39" fmla="*/ 290 h 290"/>
                </a:gdLst>
                <a:ahLst/>
                <a:cxnLst>
                  <a:cxn ang="T24">
                    <a:pos x="T0" y="T1"/>
                  </a:cxn>
                  <a:cxn ang="T25">
                    <a:pos x="T2" y="T3"/>
                  </a:cxn>
                  <a:cxn ang="T26">
                    <a:pos x="T4" y="T5"/>
                  </a:cxn>
                  <a:cxn ang="T27">
                    <a:pos x="T6" y="T7"/>
                  </a:cxn>
                  <a:cxn ang="T28">
                    <a:pos x="T8" y="T9"/>
                  </a:cxn>
                  <a:cxn ang="T29">
                    <a:pos x="T10" y="T11"/>
                  </a:cxn>
                  <a:cxn ang="T30">
                    <a:pos x="T12" y="T13"/>
                  </a:cxn>
                  <a:cxn ang="T31">
                    <a:pos x="T14" y="T15"/>
                  </a:cxn>
                  <a:cxn ang="T32">
                    <a:pos x="T16" y="T17"/>
                  </a:cxn>
                  <a:cxn ang="T33">
                    <a:pos x="T18" y="T19"/>
                  </a:cxn>
                  <a:cxn ang="T34">
                    <a:pos x="T20" y="T21"/>
                  </a:cxn>
                  <a:cxn ang="T35">
                    <a:pos x="T22" y="T23"/>
                  </a:cxn>
                </a:cxnLst>
                <a:rect l="T36" t="T37" r="T38" b="T39"/>
                <a:pathLst>
                  <a:path w="629" h="290">
                    <a:moveTo>
                      <a:pt x="40" y="250"/>
                    </a:moveTo>
                    <a:lnTo>
                      <a:pt x="40" y="250"/>
                    </a:lnTo>
                    <a:lnTo>
                      <a:pt x="589" y="250"/>
                    </a:lnTo>
                    <a:lnTo>
                      <a:pt x="589" y="40"/>
                    </a:lnTo>
                    <a:lnTo>
                      <a:pt x="40" y="40"/>
                    </a:lnTo>
                    <a:lnTo>
                      <a:pt x="40" y="250"/>
                    </a:lnTo>
                    <a:close/>
                    <a:moveTo>
                      <a:pt x="629" y="290"/>
                    </a:moveTo>
                    <a:lnTo>
                      <a:pt x="629" y="290"/>
                    </a:lnTo>
                    <a:lnTo>
                      <a:pt x="0" y="290"/>
                    </a:lnTo>
                    <a:lnTo>
                      <a:pt x="0" y="0"/>
                    </a:lnTo>
                    <a:lnTo>
                      <a:pt x="629" y="0"/>
                    </a:lnTo>
                    <a:lnTo>
                      <a:pt x="629" y="290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0" name="Freeform 98">
                <a:extLst>
                  <a:ext uri="{FF2B5EF4-FFF2-40B4-BE49-F238E27FC236}">
                    <a16:creationId xmlns:a16="http://schemas.microsoft.com/office/drawing/2014/main" id="{137E0877-FC3D-8C69-3247-689DAA13750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02113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1" name="Freeform 99">
                <a:extLst>
                  <a:ext uri="{FF2B5EF4-FFF2-40B4-BE49-F238E27FC236}">
                    <a16:creationId xmlns:a16="http://schemas.microsoft.com/office/drawing/2014/main" id="{BEA7648D-3AEE-F719-98AC-7CEBD1FE9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96950" y="4256088"/>
                <a:ext cx="57150" cy="33338"/>
              </a:xfrm>
              <a:custGeom>
                <a:avLst/>
                <a:gdLst>
                  <a:gd name="T0" fmla="*/ 0 w 136"/>
                  <a:gd name="T1" fmla="*/ 2147483647 h 79"/>
                  <a:gd name="T2" fmla="*/ 0 w 136"/>
                  <a:gd name="T3" fmla="*/ 2147483647 h 79"/>
                  <a:gd name="T4" fmla="*/ 2147483647 w 136"/>
                  <a:gd name="T5" fmla="*/ 2147483647 h 79"/>
                  <a:gd name="T6" fmla="*/ 2147483647 w 136"/>
                  <a:gd name="T7" fmla="*/ 0 h 79"/>
                  <a:gd name="T8" fmla="*/ 0 w 136"/>
                  <a:gd name="T9" fmla="*/ 0 h 79"/>
                  <a:gd name="T10" fmla="*/ 0 w 136"/>
                  <a:gd name="T11" fmla="*/ 2147483647 h 7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6"/>
                  <a:gd name="T19" fmla="*/ 0 h 79"/>
                  <a:gd name="T20" fmla="*/ 136 w 136"/>
                  <a:gd name="T21" fmla="*/ 79 h 7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6" h="79">
                    <a:moveTo>
                      <a:pt x="0" y="79"/>
                    </a:moveTo>
                    <a:lnTo>
                      <a:pt x="0" y="79"/>
                    </a:lnTo>
                    <a:lnTo>
                      <a:pt x="136" y="79"/>
                    </a:lnTo>
                    <a:lnTo>
                      <a:pt x="136" y="0"/>
                    </a:lnTo>
                    <a:lnTo>
                      <a:pt x="0" y="0"/>
                    </a:lnTo>
                    <a:lnTo>
                      <a:pt x="0" y="79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2" name="Freeform 100">
                <a:extLst>
                  <a:ext uri="{FF2B5EF4-FFF2-40B4-BE49-F238E27FC236}">
                    <a16:creationId xmlns:a16="http://schemas.microsoft.com/office/drawing/2014/main" id="{1177BB4F-27A0-C136-429B-85F7919ED6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8572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83" name="Freeform 101">
                <a:extLst>
                  <a:ext uri="{FF2B5EF4-FFF2-40B4-BE49-F238E27FC236}">
                    <a16:creationId xmlns:a16="http://schemas.microsoft.com/office/drawing/2014/main" id="{AB2427C1-8687-2445-8F36-94A100575D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946150" y="4470401"/>
                <a:ext cx="57150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8"/>
                      <a:pt x="0" y="70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70"/>
                    </a:cubicBezTo>
                    <a:cubicBezTo>
                      <a:pt x="138" y="108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cxnSp>
          <p:nvCxnSpPr>
            <p:cNvPr id="22" name="直接连接符 21">
              <a:extLst>
                <a:ext uri="{FF2B5EF4-FFF2-40B4-BE49-F238E27FC236}">
                  <a16:creationId xmlns:a16="http://schemas.microsoft.com/office/drawing/2014/main" id="{19B65CF7-33E0-E28B-D237-12FED1904E09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0021207" y="2221092"/>
              <a:ext cx="120418" cy="66659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3" name="组合 315">
              <a:extLst>
                <a:ext uri="{FF2B5EF4-FFF2-40B4-BE49-F238E27FC236}">
                  <a16:creationId xmlns:a16="http://schemas.microsoft.com/office/drawing/2014/main" id="{EBB34E48-6D57-EAF4-CDB3-CBC691383542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9883180" y="2010417"/>
              <a:ext cx="947492" cy="246270"/>
              <a:chOff x="2851150" y="1166813"/>
              <a:chExt cx="923925" cy="203200"/>
            </a:xfrm>
          </p:grpSpPr>
          <p:sp>
            <p:nvSpPr>
              <p:cNvPr id="65" name="Freeform 240">
                <a:extLst>
                  <a:ext uri="{FF2B5EF4-FFF2-40B4-BE49-F238E27FC236}">
                    <a16:creationId xmlns:a16="http://schemas.microsoft.com/office/drawing/2014/main" id="{DEE6CB32-3B8B-D7FE-8545-13962C5CE4D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6" name="Freeform 241">
                <a:extLst>
                  <a:ext uri="{FF2B5EF4-FFF2-40B4-BE49-F238E27FC236}">
                    <a16:creationId xmlns:a16="http://schemas.microsoft.com/office/drawing/2014/main" id="{4BFFE406-B798-A383-56F0-D9B01C1BB9C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7" name="Freeform 242">
                <a:extLst>
                  <a:ext uri="{FF2B5EF4-FFF2-40B4-BE49-F238E27FC236}">
                    <a16:creationId xmlns:a16="http://schemas.microsoft.com/office/drawing/2014/main" id="{84A2082E-2510-8944-3F6C-37FB48E9155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8" name="Freeform 243">
                <a:extLst>
                  <a:ext uri="{FF2B5EF4-FFF2-40B4-BE49-F238E27FC236}">
                    <a16:creationId xmlns:a16="http://schemas.microsoft.com/office/drawing/2014/main" id="{4C51AD1D-DE5A-44B7-630F-1F66C77ED77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9" name="Freeform 244">
                <a:extLst>
                  <a:ext uri="{FF2B5EF4-FFF2-40B4-BE49-F238E27FC236}">
                    <a16:creationId xmlns:a16="http://schemas.microsoft.com/office/drawing/2014/main" id="{A6D37021-DC9D-6FA6-B421-E07B98D65EE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0" name="Freeform 245">
                <a:extLst>
                  <a:ext uri="{FF2B5EF4-FFF2-40B4-BE49-F238E27FC236}">
                    <a16:creationId xmlns:a16="http://schemas.microsoft.com/office/drawing/2014/main" id="{4AB358A8-2EB4-6891-6F37-5B89730B001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1" name="Freeform 246">
                <a:extLst>
                  <a:ext uri="{FF2B5EF4-FFF2-40B4-BE49-F238E27FC236}">
                    <a16:creationId xmlns:a16="http://schemas.microsoft.com/office/drawing/2014/main" id="{3E5CC30C-0F8D-E508-4FE9-ECF766493D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2" name="Freeform 247">
                <a:extLst>
                  <a:ext uri="{FF2B5EF4-FFF2-40B4-BE49-F238E27FC236}">
                    <a16:creationId xmlns:a16="http://schemas.microsoft.com/office/drawing/2014/main" id="{1B2020A6-638F-B937-E0A4-AFBC4CB40D2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3" name="Freeform 248">
                <a:extLst>
                  <a:ext uri="{FF2B5EF4-FFF2-40B4-BE49-F238E27FC236}">
                    <a16:creationId xmlns:a16="http://schemas.microsoft.com/office/drawing/2014/main" id="{BA7470EB-7032-7EB1-8397-4BD94749468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4" name="Freeform 249">
                <a:extLst>
                  <a:ext uri="{FF2B5EF4-FFF2-40B4-BE49-F238E27FC236}">
                    <a16:creationId xmlns:a16="http://schemas.microsoft.com/office/drawing/2014/main" id="{5C1F8245-F72F-EB6F-DB19-8CB143C427D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5" name="Freeform 250">
                <a:extLst>
                  <a:ext uri="{FF2B5EF4-FFF2-40B4-BE49-F238E27FC236}">
                    <a16:creationId xmlns:a16="http://schemas.microsoft.com/office/drawing/2014/main" id="{36B9DF40-161C-2978-271E-B90BD28F1E2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76" name="Freeform 251">
                <a:extLst>
                  <a:ext uri="{FF2B5EF4-FFF2-40B4-BE49-F238E27FC236}">
                    <a16:creationId xmlns:a16="http://schemas.microsoft.com/office/drawing/2014/main" id="{115BECF6-33ED-3A98-1963-041B6828F0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cxnSp>
          <p:nvCxnSpPr>
            <p:cNvPr id="24" name="直接连接符 23">
              <a:extLst>
                <a:ext uri="{FF2B5EF4-FFF2-40B4-BE49-F238E27FC236}">
                  <a16:creationId xmlns:a16="http://schemas.microsoft.com/office/drawing/2014/main" id="{8BC77955-3222-A9FE-0512-E71F0366B51F}"/>
                </a:ext>
              </a:extLst>
            </p:cNvPr>
            <p:cNvCxnSpPr>
              <a:cxnSpLocks/>
              <a:endCxn id="52" idx="25"/>
            </p:cNvCxnSpPr>
            <p:nvPr/>
          </p:nvCxnSpPr>
          <p:spPr bwMode="auto">
            <a:xfrm flipH="1" flipV="1">
              <a:off x="9255684" y="989905"/>
              <a:ext cx="2414068" cy="102051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grpSp>
          <p:nvGrpSpPr>
            <p:cNvPr id="26" name="组合 315">
              <a:extLst>
                <a:ext uri="{FF2B5EF4-FFF2-40B4-BE49-F238E27FC236}">
                  <a16:creationId xmlns:a16="http://schemas.microsoft.com/office/drawing/2014/main" id="{A02894E3-D775-3CAA-B9C0-C526D04F7856}"/>
                </a:ext>
              </a:extLst>
            </p:cNvPr>
            <p:cNvGrpSpPr>
              <a:grpSpLocks/>
            </p:cNvGrpSpPr>
            <p:nvPr/>
          </p:nvGrpSpPr>
          <p:grpSpPr bwMode="auto">
            <a:xfrm>
              <a:off x="11067857" y="2011299"/>
              <a:ext cx="947492" cy="246270"/>
              <a:chOff x="2851150" y="1166813"/>
              <a:chExt cx="923925" cy="203200"/>
            </a:xfrm>
          </p:grpSpPr>
          <p:sp>
            <p:nvSpPr>
              <p:cNvPr id="53" name="Freeform 240">
                <a:extLst>
                  <a:ext uri="{FF2B5EF4-FFF2-40B4-BE49-F238E27FC236}">
                    <a16:creationId xmlns:a16="http://schemas.microsoft.com/office/drawing/2014/main" id="{B4FE75C2-87F2-75E1-3AC9-D9C23164273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851150" y="1166813"/>
                <a:ext cx="923925" cy="188913"/>
              </a:xfrm>
              <a:custGeom>
                <a:avLst/>
                <a:gdLst>
                  <a:gd name="T0" fmla="*/ 2147483647 w 2201"/>
                  <a:gd name="T1" fmla="*/ 2147483647 h 447"/>
                  <a:gd name="T2" fmla="*/ 2147483647 w 2201"/>
                  <a:gd name="T3" fmla="*/ 2147483647 h 447"/>
                  <a:gd name="T4" fmla="*/ 2147483647 w 2201"/>
                  <a:gd name="T5" fmla="*/ 2147483647 h 447"/>
                  <a:gd name="T6" fmla="*/ 2147483647 w 2201"/>
                  <a:gd name="T7" fmla="*/ 2147483647 h 447"/>
                  <a:gd name="T8" fmla="*/ 2147483647 w 2201"/>
                  <a:gd name="T9" fmla="*/ 2147483647 h 447"/>
                  <a:gd name="T10" fmla="*/ 2147483647 w 2201"/>
                  <a:gd name="T11" fmla="*/ 2147483647 h 447"/>
                  <a:gd name="T12" fmla="*/ 2147483647 w 2201"/>
                  <a:gd name="T13" fmla="*/ 2147483647 h 447"/>
                  <a:gd name="T14" fmla="*/ 2147483647 w 2201"/>
                  <a:gd name="T15" fmla="*/ 2147483647 h 447"/>
                  <a:gd name="T16" fmla="*/ 2147483647 w 2201"/>
                  <a:gd name="T17" fmla="*/ 2147483647 h 447"/>
                  <a:gd name="T18" fmla="*/ 2147483647 w 2201"/>
                  <a:gd name="T19" fmla="*/ 2147483647 h 447"/>
                  <a:gd name="T20" fmla="*/ 2147483647 w 2201"/>
                  <a:gd name="T21" fmla="*/ 2147483647 h 447"/>
                  <a:gd name="T22" fmla="*/ 2147483647 w 2201"/>
                  <a:gd name="T23" fmla="*/ 2147483647 h 447"/>
                  <a:gd name="T24" fmla="*/ 2147483647 w 2201"/>
                  <a:gd name="T25" fmla="*/ 2147483647 h 447"/>
                  <a:gd name="T26" fmla="*/ 2147483647 w 2201"/>
                  <a:gd name="T27" fmla="*/ 2147483647 h 447"/>
                  <a:gd name="T28" fmla="*/ 2147483647 w 2201"/>
                  <a:gd name="T29" fmla="*/ 2147483647 h 447"/>
                  <a:gd name="T30" fmla="*/ 2147483647 w 2201"/>
                  <a:gd name="T31" fmla="*/ 2147483647 h 447"/>
                  <a:gd name="T32" fmla="*/ 2147483647 w 2201"/>
                  <a:gd name="T33" fmla="*/ 2147483647 h 447"/>
                  <a:gd name="T34" fmla="*/ 0 w 2201"/>
                  <a:gd name="T35" fmla="*/ 2147483647 h 447"/>
                  <a:gd name="T36" fmla="*/ 0 w 2201"/>
                  <a:gd name="T37" fmla="*/ 2147483647 h 447"/>
                  <a:gd name="T38" fmla="*/ 2147483647 w 2201"/>
                  <a:gd name="T39" fmla="*/ 0 h 447"/>
                  <a:gd name="T40" fmla="*/ 2147483647 w 2201"/>
                  <a:gd name="T41" fmla="*/ 0 h 447"/>
                  <a:gd name="T42" fmla="*/ 2147483647 w 2201"/>
                  <a:gd name="T43" fmla="*/ 2147483647 h 447"/>
                  <a:gd name="T44" fmla="*/ 2147483647 w 2201"/>
                  <a:gd name="T45" fmla="*/ 2147483647 h 447"/>
                  <a:gd name="T46" fmla="*/ 2147483647 w 2201"/>
                  <a:gd name="T47" fmla="*/ 2147483647 h 447"/>
                  <a:gd name="T48" fmla="*/ 0 60000 65536"/>
                  <a:gd name="T49" fmla="*/ 0 60000 65536"/>
                  <a:gd name="T50" fmla="*/ 0 60000 65536"/>
                  <a:gd name="T51" fmla="*/ 0 60000 65536"/>
                  <a:gd name="T52" fmla="*/ 0 60000 65536"/>
                  <a:gd name="T53" fmla="*/ 0 60000 65536"/>
                  <a:gd name="T54" fmla="*/ 0 60000 65536"/>
                  <a:gd name="T55" fmla="*/ 0 60000 65536"/>
                  <a:gd name="T56" fmla="*/ 0 60000 65536"/>
                  <a:gd name="T57" fmla="*/ 0 60000 65536"/>
                  <a:gd name="T58" fmla="*/ 0 60000 65536"/>
                  <a:gd name="T59" fmla="*/ 0 60000 65536"/>
                  <a:gd name="T60" fmla="*/ 0 60000 65536"/>
                  <a:gd name="T61" fmla="*/ 0 60000 65536"/>
                  <a:gd name="T62" fmla="*/ 0 60000 65536"/>
                  <a:gd name="T63" fmla="*/ 0 60000 65536"/>
                  <a:gd name="T64" fmla="*/ 0 60000 65536"/>
                  <a:gd name="T65" fmla="*/ 0 60000 65536"/>
                  <a:gd name="T66" fmla="*/ 0 60000 65536"/>
                  <a:gd name="T67" fmla="*/ 0 60000 65536"/>
                  <a:gd name="T68" fmla="*/ 0 60000 65536"/>
                  <a:gd name="T69" fmla="*/ 0 60000 65536"/>
                  <a:gd name="T70" fmla="*/ 0 60000 65536"/>
                  <a:gd name="T71" fmla="*/ 0 60000 65536"/>
                  <a:gd name="T72" fmla="*/ 0 w 2201"/>
                  <a:gd name="T73" fmla="*/ 0 h 447"/>
                  <a:gd name="T74" fmla="*/ 2201 w 2201"/>
                  <a:gd name="T75" fmla="*/ 447 h 447"/>
                </a:gdLst>
                <a:ahLst/>
                <a:cxnLst>
                  <a:cxn ang="T48">
                    <a:pos x="T0" y="T1"/>
                  </a:cxn>
                  <a:cxn ang="T49">
                    <a:pos x="T2" y="T3"/>
                  </a:cxn>
                  <a:cxn ang="T50">
                    <a:pos x="T4" y="T5"/>
                  </a:cxn>
                  <a:cxn ang="T51">
                    <a:pos x="T6" y="T7"/>
                  </a:cxn>
                  <a:cxn ang="T52">
                    <a:pos x="T8" y="T9"/>
                  </a:cxn>
                  <a:cxn ang="T53">
                    <a:pos x="T10" y="T11"/>
                  </a:cxn>
                  <a:cxn ang="T54">
                    <a:pos x="T12" y="T13"/>
                  </a:cxn>
                  <a:cxn ang="T55">
                    <a:pos x="T14" y="T15"/>
                  </a:cxn>
                  <a:cxn ang="T56">
                    <a:pos x="T16" y="T17"/>
                  </a:cxn>
                  <a:cxn ang="T57">
                    <a:pos x="T18" y="T19"/>
                  </a:cxn>
                  <a:cxn ang="T58">
                    <a:pos x="T20" y="T21"/>
                  </a:cxn>
                  <a:cxn ang="T59">
                    <a:pos x="T22" y="T23"/>
                  </a:cxn>
                  <a:cxn ang="T60">
                    <a:pos x="T24" y="T25"/>
                  </a:cxn>
                  <a:cxn ang="T61">
                    <a:pos x="T26" y="T27"/>
                  </a:cxn>
                  <a:cxn ang="T62">
                    <a:pos x="T28" y="T29"/>
                  </a:cxn>
                  <a:cxn ang="T63">
                    <a:pos x="T30" y="T31"/>
                  </a:cxn>
                  <a:cxn ang="T64">
                    <a:pos x="T32" y="T33"/>
                  </a:cxn>
                  <a:cxn ang="T65">
                    <a:pos x="T34" y="T35"/>
                  </a:cxn>
                  <a:cxn ang="T66">
                    <a:pos x="T36" y="T37"/>
                  </a:cxn>
                  <a:cxn ang="T67">
                    <a:pos x="T38" y="T39"/>
                  </a:cxn>
                  <a:cxn ang="T68">
                    <a:pos x="T40" y="T41"/>
                  </a:cxn>
                  <a:cxn ang="T69">
                    <a:pos x="T42" y="T43"/>
                  </a:cxn>
                  <a:cxn ang="T70">
                    <a:pos x="T44" y="T45"/>
                  </a:cxn>
                  <a:cxn ang="T71">
                    <a:pos x="T46" y="T47"/>
                  </a:cxn>
                </a:cxnLst>
                <a:rect l="T72" t="T73" r="T74" b="T75"/>
                <a:pathLst>
                  <a:path w="2201" h="447">
                    <a:moveTo>
                      <a:pt x="2074" y="447"/>
                    </a:moveTo>
                    <a:lnTo>
                      <a:pt x="2074" y="447"/>
                    </a:lnTo>
                    <a:lnTo>
                      <a:pt x="1917" y="447"/>
                    </a:lnTo>
                    <a:cubicBezTo>
                      <a:pt x="1899" y="447"/>
                      <a:pt x="1884" y="432"/>
                      <a:pt x="1884" y="413"/>
                    </a:cubicBezTo>
                    <a:cubicBezTo>
                      <a:pt x="1884" y="395"/>
                      <a:pt x="1899" y="380"/>
                      <a:pt x="1917" y="380"/>
                    </a:cubicBezTo>
                    <a:lnTo>
                      <a:pt x="2074" y="380"/>
                    </a:lnTo>
                    <a:cubicBezTo>
                      <a:pt x="2107" y="380"/>
                      <a:pt x="2134" y="353"/>
                      <a:pt x="2134" y="319"/>
                    </a:cubicBezTo>
                    <a:lnTo>
                      <a:pt x="2134" y="127"/>
                    </a:lnTo>
                    <a:cubicBezTo>
                      <a:pt x="2134" y="94"/>
                      <a:pt x="2107" y="67"/>
                      <a:pt x="2074" y="67"/>
                    </a:cubicBezTo>
                    <a:lnTo>
                      <a:pt x="127" y="67"/>
                    </a:lnTo>
                    <a:cubicBezTo>
                      <a:pt x="94" y="67"/>
                      <a:pt x="67" y="94"/>
                      <a:pt x="67" y="127"/>
                    </a:cubicBezTo>
                    <a:lnTo>
                      <a:pt x="67" y="319"/>
                    </a:lnTo>
                    <a:cubicBezTo>
                      <a:pt x="67" y="353"/>
                      <a:pt x="94" y="380"/>
                      <a:pt x="127" y="380"/>
                    </a:cubicBezTo>
                    <a:lnTo>
                      <a:pt x="1729" y="380"/>
                    </a:lnTo>
                    <a:cubicBezTo>
                      <a:pt x="1748" y="380"/>
                      <a:pt x="1763" y="395"/>
                      <a:pt x="1763" y="413"/>
                    </a:cubicBezTo>
                    <a:cubicBezTo>
                      <a:pt x="1763" y="432"/>
                      <a:pt x="1748" y="447"/>
                      <a:pt x="1729" y="447"/>
                    </a:cubicBezTo>
                    <a:lnTo>
                      <a:pt x="127" y="447"/>
                    </a:lnTo>
                    <a:cubicBezTo>
                      <a:pt x="57" y="447"/>
                      <a:pt x="0" y="390"/>
                      <a:pt x="0" y="319"/>
                    </a:cubicBezTo>
                    <a:lnTo>
                      <a:pt x="0" y="127"/>
                    </a:lnTo>
                    <a:cubicBezTo>
                      <a:pt x="0" y="57"/>
                      <a:pt x="57" y="0"/>
                      <a:pt x="127" y="0"/>
                    </a:cubicBezTo>
                    <a:lnTo>
                      <a:pt x="2074" y="0"/>
                    </a:lnTo>
                    <a:cubicBezTo>
                      <a:pt x="2144" y="0"/>
                      <a:pt x="2201" y="57"/>
                      <a:pt x="2201" y="127"/>
                    </a:cubicBezTo>
                    <a:lnTo>
                      <a:pt x="2201" y="319"/>
                    </a:lnTo>
                    <a:cubicBezTo>
                      <a:pt x="2201" y="390"/>
                      <a:pt x="2144" y="447"/>
                      <a:pt x="2074" y="447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4" name="Freeform 241">
                <a:extLst>
                  <a:ext uri="{FF2B5EF4-FFF2-40B4-BE49-F238E27FC236}">
                    <a16:creationId xmlns:a16="http://schemas.microsoft.com/office/drawing/2014/main" id="{C1BBFC2F-A73D-34D4-9C95-0986DEA608A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9400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6" y="0"/>
                    </a:lnTo>
                    <a:lnTo>
                      <a:pt x="36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5" name="Freeform 242">
                <a:extLst>
                  <a:ext uri="{FF2B5EF4-FFF2-40B4-BE49-F238E27FC236}">
                    <a16:creationId xmlns:a16="http://schemas.microsoft.com/office/drawing/2014/main" id="{1E0FA8FF-0FC7-452D-14A0-24DA96A8E12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041650" y="1230313"/>
                <a:ext cx="68263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6" name="Freeform 243">
                <a:extLst>
                  <a:ext uri="{FF2B5EF4-FFF2-40B4-BE49-F238E27FC236}">
                    <a16:creationId xmlns:a16="http://schemas.microsoft.com/office/drawing/2014/main" id="{F9D9BEBF-8B67-78BA-F452-00D772BE069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143250" y="1230313"/>
                <a:ext cx="68263" cy="50800"/>
              </a:xfrm>
              <a:custGeom>
                <a:avLst/>
                <a:gdLst>
                  <a:gd name="T0" fmla="*/ 0 w 160"/>
                  <a:gd name="T1" fmla="*/ 2147483647 h 123"/>
                  <a:gd name="T2" fmla="*/ 0 w 160"/>
                  <a:gd name="T3" fmla="*/ 2147483647 h 123"/>
                  <a:gd name="T4" fmla="*/ 2147483647 w 160"/>
                  <a:gd name="T5" fmla="*/ 2147483647 h 123"/>
                  <a:gd name="T6" fmla="*/ 2147483647 w 160"/>
                  <a:gd name="T7" fmla="*/ 2147483647 h 123"/>
                  <a:gd name="T8" fmla="*/ 2147483647 w 160"/>
                  <a:gd name="T9" fmla="*/ 2147483647 h 123"/>
                  <a:gd name="T10" fmla="*/ 2147483647 w 160"/>
                  <a:gd name="T11" fmla="*/ 0 h 123"/>
                  <a:gd name="T12" fmla="*/ 2147483647 w 160"/>
                  <a:gd name="T13" fmla="*/ 0 h 123"/>
                  <a:gd name="T14" fmla="*/ 2147483647 w 160"/>
                  <a:gd name="T15" fmla="*/ 2147483647 h 123"/>
                  <a:gd name="T16" fmla="*/ 0 w 160"/>
                  <a:gd name="T17" fmla="*/ 2147483647 h 123"/>
                  <a:gd name="T18" fmla="*/ 0 w 160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0"/>
                  <a:gd name="T31" fmla="*/ 0 h 123"/>
                  <a:gd name="T32" fmla="*/ 160 w 160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0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0" y="123"/>
                    </a:lnTo>
                    <a:lnTo>
                      <a:pt x="160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7" name="Freeform 244">
                <a:extLst>
                  <a:ext uri="{FF2B5EF4-FFF2-40B4-BE49-F238E27FC236}">
                    <a16:creationId xmlns:a16="http://schemas.microsoft.com/office/drawing/2014/main" id="{041039DB-911F-FF77-54DB-3116121B16E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2448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6" y="38"/>
                    </a:lnTo>
                    <a:lnTo>
                      <a:pt x="126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8" name="Freeform 245">
                <a:extLst>
                  <a:ext uri="{FF2B5EF4-FFF2-40B4-BE49-F238E27FC236}">
                    <a16:creationId xmlns:a16="http://schemas.microsoft.com/office/drawing/2014/main" id="{2706C0C3-79A5-2699-80A2-2FA457865A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346450" y="1230313"/>
                <a:ext cx="66675" cy="50800"/>
              </a:xfrm>
              <a:custGeom>
                <a:avLst/>
                <a:gdLst>
                  <a:gd name="T0" fmla="*/ 0 w 161"/>
                  <a:gd name="T1" fmla="*/ 2147483647 h 123"/>
                  <a:gd name="T2" fmla="*/ 0 w 161"/>
                  <a:gd name="T3" fmla="*/ 2147483647 h 123"/>
                  <a:gd name="T4" fmla="*/ 2147483647 w 161"/>
                  <a:gd name="T5" fmla="*/ 2147483647 h 123"/>
                  <a:gd name="T6" fmla="*/ 2147483647 w 161"/>
                  <a:gd name="T7" fmla="*/ 2147483647 h 123"/>
                  <a:gd name="T8" fmla="*/ 2147483647 w 161"/>
                  <a:gd name="T9" fmla="*/ 2147483647 h 123"/>
                  <a:gd name="T10" fmla="*/ 2147483647 w 161"/>
                  <a:gd name="T11" fmla="*/ 0 h 123"/>
                  <a:gd name="T12" fmla="*/ 2147483647 w 161"/>
                  <a:gd name="T13" fmla="*/ 0 h 123"/>
                  <a:gd name="T14" fmla="*/ 2147483647 w 161"/>
                  <a:gd name="T15" fmla="*/ 2147483647 h 123"/>
                  <a:gd name="T16" fmla="*/ 0 w 161"/>
                  <a:gd name="T17" fmla="*/ 2147483647 h 123"/>
                  <a:gd name="T18" fmla="*/ 0 w 161"/>
                  <a:gd name="T19" fmla="*/ 2147483647 h 123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61"/>
                  <a:gd name="T31" fmla="*/ 0 h 123"/>
                  <a:gd name="T32" fmla="*/ 161 w 161"/>
                  <a:gd name="T33" fmla="*/ 123 h 123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61" h="123">
                    <a:moveTo>
                      <a:pt x="0" y="123"/>
                    </a:moveTo>
                    <a:lnTo>
                      <a:pt x="0" y="123"/>
                    </a:lnTo>
                    <a:lnTo>
                      <a:pt x="161" y="123"/>
                    </a:lnTo>
                    <a:lnTo>
                      <a:pt x="161" y="38"/>
                    </a:lnTo>
                    <a:lnTo>
                      <a:pt x="125" y="38"/>
                    </a:lnTo>
                    <a:lnTo>
                      <a:pt x="125" y="0"/>
                    </a:lnTo>
                    <a:lnTo>
                      <a:pt x="35" y="0"/>
                    </a:lnTo>
                    <a:lnTo>
                      <a:pt x="35" y="38"/>
                    </a:lnTo>
                    <a:lnTo>
                      <a:pt x="0" y="38"/>
                    </a:lnTo>
                    <a:lnTo>
                      <a:pt x="0" y="12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59" name="Freeform 246">
                <a:extLst>
                  <a:ext uri="{FF2B5EF4-FFF2-40B4-BE49-F238E27FC236}">
                    <a16:creationId xmlns:a16="http://schemas.microsoft.com/office/drawing/2014/main" id="{86FF3180-A069-4093-C80C-CDBF212AF7B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19200"/>
                <a:ext cx="127000" cy="30163"/>
              </a:xfrm>
              <a:custGeom>
                <a:avLst/>
                <a:gdLst>
                  <a:gd name="T0" fmla="*/ 2147483647 w 303"/>
                  <a:gd name="T1" fmla="*/ 2147483647 h 72"/>
                  <a:gd name="T2" fmla="*/ 2147483647 w 303"/>
                  <a:gd name="T3" fmla="*/ 2147483647 h 72"/>
                  <a:gd name="T4" fmla="*/ 0 w 303"/>
                  <a:gd name="T5" fmla="*/ 2147483647 h 72"/>
                  <a:gd name="T6" fmla="*/ 0 w 303"/>
                  <a:gd name="T7" fmla="*/ 0 h 72"/>
                  <a:gd name="T8" fmla="*/ 2147483647 w 303"/>
                  <a:gd name="T9" fmla="*/ 0 h 72"/>
                  <a:gd name="T10" fmla="*/ 2147483647 w 303"/>
                  <a:gd name="T11" fmla="*/ 2147483647 h 72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303"/>
                  <a:gd name="T19" fmla="*/ 0 h 72"/>
                  <a:gd name="T20" fmla="*/ 303 w 303"/>
                  <a:gd name="T21" fmla="*/ 72 h 72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303" h="72">
                    <a:moveTo>
                      <a:pt x="303" y="72"/>
                    </a:moveTo>
                    <a:lnTo>
                      <a:pt x="303" y="72"/>
                    </a:lnTo>
                    <a:lnTo>
                      <a:pt x="0" y="72"/>
                    </a:lnTo>
                    <a:lnTo>
                      <a:pt x="0" y="0"/>
                    </a:lnTo>
                    <a:lnTo>
                      <a:pt x="303" y="0"/>
                    </a:lnTo>
                    <a:lnTo>
                      <a:pt x="303" y="72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0" name="Freeform 247">
                <a:extLst>
                  <a:ext uri="{FF2B5EF4-FFF2-40B4-BE49-F238E27FC236}">
                    <a16:creationId xmlns:a16="http://schemas.microsoft.com/office/drawing/2014/main" id="{D0B4D31C-E27E-E6E0-66C6-EC6580E7329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44888" y="1311275"/>
                <a:ext cx="58738" cy="58738"/>
              </a:xfrm>
              <a:custGeom>
                <a:avLst/>
                <a:gdLst>
                  <a:gd name="T0" fmla="*/ 2147483647 w 139"/>
                  <a:gd name="T1" fmla="*/ 2147483647 h 139"/>
                  <a:gd name="T2" fmla="*/ 2147483647 w 139"/>
                  <a:gd name="T3" fmla="*/ 2147483647 h 139"/>
                  <a:gd name="T4" fmla="*/ 0 w 139"/>
                  <a:gd name="T5" fmla="*/ 2147483647 h 139"/>
                  <a:gd name="T6" fmla="*/ 2147483647 w 139"/>
                  <a:gd name="T7" fmla="*/ 0 h 139"/>
                  <a:gd name="T8" fmla="*/ 2147483647 w 139"/>
                  <a:gd name="T9" fmla="*/ 2147483647 h 139"/>
                  <a:gd name="T10" fmla="*/ 2147483647 w 139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9"/>
                  <a:gd name="T19" fmla="*/ 0 h 139"/>
                  <a:gd name="T20" fmla="*/ 139 w 139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9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9" y="31"/>
                      <a:pt x="139" y="69"/>
                    </a:cubicBezTo>
                    <a:cubicBezTo>
                      <a:pt x="139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1" name="Freeform 248">
                <a:extLst>
                  <a:ext uri="{FF2B5EF4-FFF2-40B4-BE49-F238E27FC236}">
                    <a16:creationId xmlns:a16="http://schemas.microsoft.com/office/drawing/2014/main" id="{F95EC5EC-4586-B073-969D-E0C11DB1F37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33788" y="1311275"/>
                <a:ext cx="58738" cy="58738"/>
              </a:xfrm>
              <a:custGeom>
                <a:avLst/>
                <a:gdLst>
                  <a:gd name="T0" fmla="*/ 2147483647 w 138"/>
                  <a:gd name="T1" fmla="*/ 2147483647 h 139"/>
                  <a:gd name="T2" fmla="*/ 2147483647 w 138"/>
                  <a:gd name="T3" fmla="*/ 2147483647 h 139"/>
                  <a:gd name="T4" fmla="*/ 0 w 138"/>
                  <a:gd name="T5" fmla="*/ 2147483647 h 139"/>
                  <a:gd name="T6" fmla="*/ 2147483647 w 138"/>
                  <a:gd name="T7" fmla="*/ 0 h 139"/>
                  <a:gd name="T8" fmla="*/ 2147483647 w 138"/>
                  <a:gd name="T9" fmla="*/ 2147483647 h 139"/>
                  <a:gd name="T10" fmla="*/ 2147483647 w 138"/>
                  <a:gd name="T11" fmla="*/ 2147483647 h 139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138"/>
                  <a:gd name="T19" fmla="*/ 0 h 139"/>
                  <a:gd name="T20" fmla="*/ 138 w 138"/>
                  <a:gd name="T21" fmla="*/ 139 h 139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138" h="139">
                    <a:moveTo>
                      <a:pt x="69" y="139"/>
                    </a:moveTo>
                    <a:lnTo>
                      <a:pt x="69" y="139"/>
                    </a:lnTo>
                    <a:cubicBezTo>
                      <a:pt x="30" y="139"/>
                      <a:pt x="0" y="107"/>
                      <a:pt x="0" y="69"/>
                    </a:cubicBezTo>
                    <a:cubicBezTo>
                      <a:pt x="0" y="31"/>
                      <a:pt x="30" y="0"/>
                      <a:pt x="69" y="0"/>
                    </a:cubicBezTo>
                    <a:cubicBezTo>
                      <a:pt x="107" y="0"/>
                      <a:pt x="138" y="31"/>
                      <a:pt x="138" y="69"/>
                    </a:cubicBezTo>
                    <a:cubicBezTo>
                      <a:pt x="138" y="107"/>
                      <a:pt x="107" y="139"/>
                      <a:pt x="69" y="139"/>
                    </a:cubicBez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2" name="Freeform 249">
                <a:extLst>
                  <a:ext uri="{FF2B5EF4-FFF2-40B4-BE49-F238E27FC236}">
                    <a16:creationId xmlns:a16="http://schemas.microsoft.com/office/drawing/2014/main" id="{C56A8610-2211-CB43-CE48-991F0ADF58D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22663" y="1260475"/>
                <a:ext cx="31750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3" name="Freeform 250">
                <a:extLst>
                  <a:ext uri="{FF2B5EF4-FFF2-40B4-BE49-F238E27FC236}">
                    <a16:creationId xmlns:a16="http://schemas.microsoft.com/office/drawing/2014/main" id="{083C72BB-95F5-3C19-7D87-F495E9B58D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571875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  <p:sp>
            <p:nvSpPr>
              <p:cNvPr id="64" name="Freeform 251">
                <a:extLst>
                  <a:ext uri="{FF2B5EF4-FFF2-40B4-BE49-F238E27FC236}">
                    <a16:creationId xmlns:a16="http://schemas.microsoft.com/office/drawing/2014/main" id="{7C145C55-C34D-4D25-8E06-06755BEC925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19500" y="1260475"/>
                <a:ext cx="30163" cy="31750"/>
              </a:xfrm>
              <a:custGeom>
                <a:avLst/>
                <a:gdLst>
                  <a:gd name="T0" fmla="*/ 2147483647 w 73"/>
                  <a:gd name="T1" fmla="*/ 2147483647 h 73"/>
                  <a:gd name="T2" fmla="*/ 2147483647 w 73"/>
                  <a:gd name="T3" fmla="*/ 2147483647 h 73"/>
                  <a:gd name="T4" fmla="*/ 0 w 73"/>
                  <a:gd name="T5" fmla="*/ 2147483647 h 73"/>
                  <a:gd name="T6" fmla="*/ 0 w 73"/>
                  <a:gd name="T7" fmla="*/ 0 h 73"/>
                  <a:gd name="T8" fmla="*/ 2147483647 w 73"/>
                  <a:gd name="T9" fmla="*/ 0 h 73"/>
                  <a:gd name="T10" fmla="*/ 2147483647 w 73"/>
                  <a:gd name="T11" fmla="*/ 2147483647 h 73"/>
                  <a:gd name="T12" fmla="*/ 0 60000 65536"/>
                  <a:gd name="T13" fmla="*/ 0 60000 65536"/>
                  <a:gd name="T14" fmla="*/ 0 60000 65536"/>
                  <a:gd name="T15" fmla="*/ 0 60000 65536"/>
                  <a:gd name="T16" fmla="*/ 0 60000 65536"/>
                  <a:gd name="T17" fmla="*/ 0 60000 65536"/>
                  <a:gd name="T18" fmla="*/ 0 w 73"/>
                  <a:gd name="T19" fmla="*/ 0 h 73"/>
                  <a:gd name="T20" fmla="*/ 73 w 73"/>
                  <a:gd name="T21" fmla="*/ 73 h 73"/>
                </a:gdLst>
                <a:ahLst/>
                <a:cxnLst>
                  <a:cxn ang="T12">
                    <a:pos x="T0" y="T1"/>
                  </a:cxn>
                  <a:cxn ang="T13">
                    <a:pos x="T2" y="T3"/>
                  </a:cxn>
                  <a:cxn ang="T14">
                    <a:pos x="T4" y="T5"/>
                  </a:cxn>
                  <a:cxn ang="T15">
                    <a:pos x="T6" y="T7"/>
                  </a:cxn>
                  <a:cxn ang="T16">
                    <a:pos x="T8" y="T9"/>
                  </a:cxn>
                  <a:cxn ang="T17">
                    <a:pos x="T10" y="T11"/>
                  </a:cxn>
                </a:cxnLst>
                <a:rect l="T18" t="T19" r="T20" b="T21"/>
                <a:pathLst>
                  <a:path w="73" h="73">
                    <a:moveTo>
                      <a:pt x="73" y="73"/>
                    </a:moveTo>
                    <a:lnTo>
                      <a:pt x="73" y="73"/>
                    </a:lnTo>
                    <a:lnTo>
                      <a:pt x="0" y="73"/>
                    </a:lnTo>
                    <a:lnTo>
                      <a:pt x="0" y="0"/>
                    </a:lnTo>
                    <a:lnTo>
                      <a:pt x="73" y="0"/>
                    </a:lnTo>
                    <a:lnTo>
                      <a:pt x="73" y="73"/>
                    </a:lnTo>
                    <a:close/>
                  </a:path>
                </a:pathLst>
              </a:custGeom>
              <a:solidFill>
                <a:srgbClr val="474747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0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zh-CN" altLang="en-US" sz="1200"/>
              </a:p>
            </p:txBody>
          </p:sp>
        </p:grpSp>
        <p:cxnSp>
          <p:nvCxnSpPr>
            <p:cNvPr id="27" name="直接连接符 26">
              <a:extLst>
                <a:ext uri="{FF2B5EF4-FFF2-40B4-BE49-F238E27FC236}">
                  <a16:creationId xmlns:a16="http://schemas.microsoft.com/office/drawing/2014/main" id="{7417F189-DC58-19FC-FF35-9849C25915B6}"/>
                </a:ext>
              </a:extLst>
            </p:cNvPr>
            <p:cNvCxnSpPr>
              <a:cxnSpLocks/>
              <a:endCxn id="52" idx="20"/>
            </p:cNvCxnSpPr>
            <p:nvPr/>
          </p:nvCxnSpPr>
          <p:spPr bwMode="auto">
            <a:xfrm flipH="1" flipV="1">
              <a:off x="9026624" y="1082784"/>
              <a:ext cx="205619" cy="901322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28" name="文本框 27">
              <a:extLst>
                <a:ext uri="{FF2B5EF4-FFF2-40B4-BE49-F238E27FC236}">
                  <a16:creationId xmlns:a16="http://schemas.microsoft.com/office/drawing/2014/main" id="{85F81B83-774F-2235-7A00-D780E8FBC5A8}"/>
                </a:ext>
              </a:extLst>
            </p:cNvPr>
            <p:cNvSpPr txBox="1"/>
            <p:nvPr/>
          </p:nvSpPr>
          <p:spPr>
            <a:xfrm>
              <a:off x="9039494" y="2948065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29" name="文本框 28">
              <a:extLst>
                <a:ext uri="{FF2B5EF4-FFF2-40B4-BE49-F238E27FC236}">
                  <a16:creationId xmlns:a16="http://schemas.microsoft.com/office/drawing/2014/main" id="{E6005304-BE1B-620E-E21C-4C6F220FCC01}"/>
                </a:ext>
              </a:extLst>
            </p:cNvPr>
            <p:cNvSpPr txBox="1"/>
            <p:nvPr/>
          </p:nvSpPr>
          <p:spPr>
            <a:xfrm>
              <a:off x="10460166" y="2931267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sp>
          <p:nvSpPr>
            <p:cNvPr id="30" name="文本框 29">
              <a:extLst>
                <a:ext uri="{FF2B5EF4-FFF2-40B4-BE49-F238E27FC236}">
                  <a16:creationId xmlns:a16="http://schemas.microsoft.com/office/drawing/2014/main" id="{E6507FE6-9918-9C7B-C279-64984C1C5597}"/>
                </a:ext>
              </a:extLst>
            </p:cNvPr>
            <p:cNvSpPr txBox="1"/>
            <p:nvPr/>
          </p:nvSpPr>
          <p:spPr>
            <a:xfrm>
              <a:off x="11662692" y="2970664"/>
              <a:ext cx="434734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……</a:t>
              </a:r>
              <a:endParaRPr lang="zh-CN" altLang="en-US" sz="1200" dirty="0"/>
            </a:p>
          </p:txBody>
        </p:sp>
        <p:cxnSp>
          <p:nvCxnSpPr>
            <p:cNvPr id="31" name="直接连接符 30">
              <a:extLst>
                <a:ext uri="{FF2B5EF4-FFF2-40B4-BE49-F238E27FC236}">
                  <a16:creationId xmlns:a16="http://schemas.microsoft.com/office/drawing/2014/main" id="{1EF49285-A0FE-4586-6F40-CAA37F86250D}"/>
                </a:ext>
              </a:extLst>
            </p:cNvPr>
            <p:cNvCxnSpPr>
              <a:endCxn id="28" idx="0"/>
            </p:cNvCxnSpPr>
            <p:nvPr/>
          </p:nvCxnSpPr>
          <p:spPr bwMode="auto">
            <a:xfrm>
              <a:off x="9088827" y="2268009"/>
              <a:ext cx="168034" cy="68005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32" name="直接连接符 31">
              <a:extLst>
                <a:ext uri="{FF2B5EF4-FFF2-40B4-BE49-F238E27FC236}">
                  <a16:creationId xmlns:a16="http://schemas.microsoft.com/office/drawing/2014/main" id="{BDA33166-5C8B-050B-F8C8-FF2EF7CCA753}"/>
                </a:ext>
              </a:extLst>
            </p:cNvPr>
            <p:cNvCxnSpPr/>
            <p:nvPr/>
          </p:nvCxnSpPr>
          <p:spPr bwMode="auto">
            <a:xfrm>
              <a:off x="10454696" y="2232745"/>
              <a:ext cx="127440" cy="68005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33" name="文本框 32">
              <a:extLst>
                <a:ext uri="{FF2B5EF4-FFF2-40B4-BE49-F238E27FC236}">
                  <a16:creationId xmlns:a16="http://schemas.microsoft.com/office/drawing/2014/main" id="{77C52038-4F92-E16D-398E-2AFCC2AB5BA0}"/>
                </a:ext>
              </a:extLst>
            </p:cNvPr>
            <p:cNvSpPr txBox="1"/>
            <p:nvPr/>
          </p:nvSpPr>
          <p:spPr>
            <a:xfrm>
              <a:off x="10952066" y="1782176"/>
              <a:ext cx="705259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sz="1200" dirty="0"/>
                <a:t>交换机</a:t>
              </a:r>
              <a:r>
                <a:rPr lang="en-US" altLang="zh-CN" sz="1200" dirty="0"/>
                <a:t>6</a:t>
              </a:r>
              <a:endParaRPr lang="zh-CN" altLang="en-US" sz="1200" dirty="0"/>
            </a:p>
          </p:txBody>
        </p:sp>
        <p:sp>
          <p:nvSpPr>
            <p:cNvPr id="35" name="文本框 34">
              <a:extLst>
                <a:ext uri="{FF2B5EF4-FFF2-40B4-BE49-F238E27FC236}">
                  <a16:creationId xmlns:a16="http://schemas.microsoft.com/office/drawing/2014/main" id="{9B1FE4BE-9FEE-DE19-A5F0-DFB03844F367}"/>
                </a:ext>
              </a:extLst>
            </p:cNvPr>
            <p:cNvSpPr txBox="1"/>
            <p:nvPr/>
          </p:nvSpPr>
          <p:spPr>
            <a:xfrm>
              <a:off x="8578007" y="1739878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交换机</a:t>
              </a:r>
              <a:r>
                <a:rPr lang="en-US" altLang="zh-CN" sz="1200" dirty="0"/>
                <a:t>4</a:t>
              </a:r>
              <a:endParaRPr lang="zh-CN" altLang="en-US" sz="1200" dirty="0"/>
            </a:p>
          </p:txBody>
        </p:sp>
        <p:sp>
          <p:nvSpPr>
            <p:cNvPr id="36" name="文本框 35">
              <a:extLst>
                <a:ext uri="{FF2B5EF4-FFF2-40B4-BE49-F238E27FC236}">
                  <a16:creationId xmlns:a16="http://schemas.microsoft.com/office/drawing/2014/main" id="{42A498FE-A699-ED87-EED3-F5F4B9E68819}"/>
                </a:ext>
              </a:extLst>
            </p:cNvPr>
            <p:cNvSpPr txBox="1"/>
            <p:nvPr/>
          </p:nvSpPr>
          <p:spPr>
            <a:xfrm>
              <a:off x="9799289" y="1723259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交换机</a:t>
              </a:r>
              <a:r>
                <a:rPr lang="en-US" altLang="zh-CN" sz="1200" dirty="0"/>
                <a:t>5</a:t>
              </a:r>
              <a:endParaRPr lang="zh-CN" altLang="en-US" sz="1200" dirty="0"/>
            </a:p>
          </p:txBody>
        </p:sp>
        <p:grpSp>
          <p:nvGrpSpPr>
            <p:cNvPr id="37" name="组合 36">
              <a:extLst>
                <a:ext uri="{FF2B5EF4-FFF2-40B4-BE49-F238E27FC236}">
                  <a16:creationId xmlns:a16="http://schemas.microsoft.com/office/drawing/2014/main" id="{425EAB41-C949-9EB8-17C0-3052D3969343}"/>
                </a:ext>
              </a:extLst>
            </p:cNvPr>
            <p:cNvGrpSpPr/>
            <p:nvPr/>
          </p:nvGrpSpPr>
          <p:grpSpPr>
            <a:xfrm>
              <a:off x="8879372" y="782501"/>
              <a:ext cx="397806" cy="341135"/>
              <a:chOff x="5811838" y="914400"/>
              <a:chExt cx="536574" cy="420688"/>
            </a:xfrm>
            <a:solidFill>
              <a:srgbClr val="3C3C3B"/>
            </a:solidFill>
          </p:grpSpPr>
          <p:sp>
            <p:nvSpPr>
              <p:cNvPr id="48" name="Freeform 69">
                <a:extLst>
                  <a:ext uri="{FF2B5EF4-FFF2-40B4-BE49-F238E27FC236}">
                    <a16:creationId xmlns:a16="http://schemas.microsoft.com/office/drawing/2014/main" id="{EC35C983-E42E-4D85-3C58-AA4CBCC70EB4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1077913"/>
                <a:ext cx="152400" cy="87313"/>
              </a:xfrm>
              <a:custGeom>
                <a:avLst/>
                <a:gdLst>
                  <a:gd name="T0" fmla="*/ 308 w 351"/>
                  <a:gd name="T1" fmla="*/ 73 h 202"/>
                  <a:gd name="T2" fmla="*/ 308 w 351"/>
                  <a:gd name="T3" fmla="*/ 73 h 202"/>
                  <a:gd name="T4" fmla="*/ 202 w 351"/>
                  <a:gd name="T5" fmla="*/ 131 h 202"/>
                  <a:gd name="T6" fmla="*/ 202 w 351"/>
                  <a:gd name="T7" fmla="*/ 53 h 202"/>
                  <a:gd name="T8" fmla="*/ 258 w 351"/>
                  <a:gd name="T9" fmla="*/ 53 h 202"/>
                  <a:gd name="T10" fmla="*/ 258 w 351"/>
                  <a:gd name="T11" fmla="*/ 0 h 202"/>
                  <a:gd name="T12" fmla="*/ 176 w 351"/>
                  <a:gd name="T13" fmla="*/ 0 h 202"/>
                  <a:gd name="T14" fmla="*/ 149 w 351"/>
                  <a:gd name="T15" fmla="*/ 26 h 202"/>
                  <a:gd name="T16" fmla="*/ 149 w 351"/>
                  <a:gd name="T17" fmla="*/ 131 h 202"/>
                  <a:gd name="T18" fmla="*/ 44 w 351"/>
                  <a:gd name="T19" fmla="*/ 73 h 202"/>
                  <a:gd name="T20" fmla="*/ 7 w 351"/>
                  <a:gd name="T21" fmla="*/ 84 h 202"/>
                  <a:gd name="T22" fmla="*/ 18 w 351"/>
                  <a:gd name="T23" fmla="*/ 120 h 202"/>
                  <a:gd name="T24" fmla="*/ 163 w 351"/>
                  <a:gd name="T25" fmla="*/ 199 h 202"/>
                  <a:gd name="T26" fmla="*/ 164 w 351"/>
                  <a:gd name="T27" fmla="*/ 199 h 202"/>
                  <a:gd name="T28" fmla="*/ 168 w 351"/>
                  <a:gd name="T29" fmla="*/ 201 h 202"/>
                  <a:gd name="T30" fmla="*/ 169 w 351"/>
                  <a:gd name="T31" fmla="*/ 201 h 202"/>
                  <a:gd name="T32" fmla="*/ 170 w 351"/>
                  <a:gd name="T33" fmla="*/ 201 h 202"/>
                  <a:gd name="T34" fmla="*/ 176 w 351"/>
                  <a:gd name="T35" fmla="*/ 202 h 202"/>
                  <a:gd name="T36" fmla="*/ 176 w 351"/>
                  <a:gd name="T37" fmla="*/ 202 h 202"/>
                  <a:gd name="T38" fmla="*/ 176 w 351"/>
                  <a:gd name="T39" fmla="*/ 202 h 202"/>
                  <a:gd name="T40" fmla="*/ 176 w 351"/>
                  <a:gd name="T41" fmla="*/ 202 h 202"/>
                  <a:gd name="T42" fmla="*/ 182 w 351"/>
                  <a:gd name="T43" fmla="*/ 201 h 202"/>
                  <a:gd name="T44" fmla="*/ 182 w 351"/>
                  <a:gd name="T45" fmla="*/ 201 h 202"/>
                  <a:gd name="T46" fmla="*/ 184 w 351"/>
                  <a:gd name="T47" fmla="*/ 201 h 202"/>
                  <a:gd name="T48" fmla="*/ 188 w 351"/>
                  <a:gd name="T49" fmla="*/ 199 h 202"/>
                  <a:gd name="T50" fmla="*/ 188 w 351"/>
                  <a:gd name="T51" fmla="*/ 199 h 202"/>
                  <a:gd name="T52" fmla="*/ 333 w 351"/>
                  <a:gd name="T53" fmla="*/ 120 h 202"/>
                  <a:gd name="T54" fmla="*/ 344 w 351"/>
                  <a:gd name="T55" fmla="*/ 84 h 202"/>
                  <a:gd name="T56" fmla="*/ 308 w 351"/>
                  <a:gd name="T57" fmla="*/ 73 h 20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</a:cxnLst>
                <a:rect l="0" t="0" r="r" b="b"/>
                <a:pathLst>
                  <a:path w="351" h="202">
                    <a:moveTo>
                      <a:pt x="308" y="73"/>
                    </a:moveTo>
                    <a:lnTo>
                      <a:pt x="308" y="73"/>
                    </a:lnTo>
                    <a:lnTo>
                      <a:pt x="202" y="131"/>
                    </a:lnTo>
                    <a:lnTo>
                      <a:pt x="202" y="53"/>
                    </a:lnTo>
                    <a:lnTo>
                      <a:pt x="258" y="53"/>
                    </a:lnTo>
                    <a:lnTo>
                      <a:pt x="258" y="0"/>
                    </a:lnTo>
                    <a:lnTo>
                      <a:pt x="176" y="0"/>
                    </a:lnTo>
                    <a:cubicBezTo>
                      <a:pt x="161" y="0"/>
                      <a:pt x="149" y="12"/>
                      <a:pt x="149" y="26"/>
                    </a:cubicBezTo>
                    <a:lnTo>
                      <a:pt x="149" y="131"/>
                    </a:lnTo>
                    <a:lnTo>
                      <a:pt x="44" y="73"/>
                    </a:lnTo>
                    <a:cubicBezTo>
                      <a:pt x="31" y="66"/>
                      <a:pt x="14" y="71"/>
                      <a:pt x="7" y="84"/>
                    </a:cubicBezTo>
                    <a:cubicBezTo>
                      <a:pt x="0" y="97"/>
                      <a:pt x="5" y="113"/>
                      <a:pt x="18" y="120"/>
                    </a:cubicBezTo>
                    <a:lnTo>
                      <a:pt x="163" y="199"/>
                    </a:lnTo>
                    <a:cubicBezTo>
                      <a:pt x="163" y="199"/>
                      <a:pt x="164" y="199"/>
                      <a:pt x="164" y="199"/>
                    </a:cubicBezTo>
                    <a:cubicBezTo>
                      <a:pt x="165" y="200"/>
                      <a:pt x="166" y="200"/>
                      <a:pt x="168" y="201"/>
                    </a:cubicBezTo>
                    <a:cubicBezTo>
                      <a:pt x="168" y="201"/>
                      <a:pt x="168" y="201"/>
                      <a:pt x="169" y="201"/>
                    </a:cubicBezTo>
                    <a:cubicBezTo>
                      <a:pt x="169" y="201"/>
                      <a:pt x="169" y="201"/>
                      <a:pt x="170" y="201"/>
                    </a:cubicBezTo>
                    <a:cubicBezTo>
                      <a:pt x="172" y="202"/>
                      <a:pt x="174" y="202"/>
                      <a:pt x="176" y="202"/>
                    </a:cubicBezTo>
                    <a:cubicBezTo>
                      <a:pt x="176" y="202"/>
                      <a:pt x="176" y="202"/>
                      <a:pt x="176" y="202"/>
                    </a:cubicBezTo>
                    <a:lnTo>
                      <a:pt x="176" y="202"/>
                    </a:lnTo>
                    <a:lnTo>
                      <a:pt x="176" y="202"/>
                    </a:lnTo>
                    <a:cubicBezTo>
                      <a:pt x="178" y="202"/>
                      <a:pt x="180" y="202"/>
                      <a:pt x="182" y="201"/>
                    </a:cubicBezTo>
                    <a:cubicBezTo>
                      <a:pt x="182" y="201"/>
                      <a:pt x="182" y="201"/>
                      <a:pt x="182" y="201"/>
                    </a:cubicBezTo>
                    <a:cubicBezTo>
                      <a:pt x="183" y="201"/>
                      <a:pt x="183" y="201"/>
                      <a:pt x="184" y="201"/>
                    </a:cubicBezTo>
                    <a:cubicBezTo>
                      <a:pt x="185" y="200"/>
                      <a:pt x="186" y="200"/>
                      <a:pt x="188" y="199"/>
                    </a:cubicBezTo>
                    <a:cubicBezTo>
                      <a:pt x="188" y="199"/>
                      <a:pt x="188" y="199"/>
                      <a:pt x="188" y="199"/>
                    </a:cubicBezTo>
                    <a:lnTo>
                      <a:pt x="333" y="120"/>
                    </a:lnTo>
                    <a:cubicBezTo>
                      <a:pt x="346" y="113"/>
                      <a:pt x="351" y="97"/>
                      <a:pt x="344" y="84"/>
                    </a:cubicBezTo>
                    <a:cubicBezTo>
                      <a:pt x="337" y="71"/>
                      <a:pt x="321" y="66"/>
                      <a:pt x="308" y="73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  <p:sp>
            <p:nvSpPr>
              <p:cNvPr id="49" name="Freeform 70">
                <a:extLst>
                  <a:ext uri="{FF2B5EF4-FFF2-40B4-BE49-F238E27FC236}">
                    <a16:creationId xmlns:a16="http://schemas.microsoft.com/office/drawing/2014/main" id="{54BB4CD1-06AC-7167-9B5A-7A6A684CA1D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003925" y="957263"/>
                <a:ext cx="152400" cy="85725"/>
              </a:xfrm>
              <a:custGeom>
                <a:avLst/>
                <a:gdLst>
                  <a:gd name="T0" fmla="*/ 30 w 350"/>
                  <a:gd name="T1" fmla="*/ 132 h 200"/>
                  <a:gd name="T2" fmla="*/ 30 w 350"/>
                  <a:gd name="T3" fmla="*/ 132 h 200"/>
                  <a:gd name="T4" fmla="*/ 43 w 350"/>
                  <a:gd name="T5" fmla="*/ 129 h 200"/>
                  <a:gd name="T6" fmla="*/ 148 w 350"/>
                  <a:gd name="T7" fmla="*/ 71 h 200"/>
                  <a:gd name="T8" fmla="*/ 148 w 350"/>
                  <a:gd name="T9" fmla="*/ 146 h 200"/>
                  <a:gd name="T10" fmla="*/ 92 w 350"/>
                  <a:gd name="T11" fmla="*/ 146 h 200"/>
                  <a:gd name="T12" fmla="*/ 92 w 350"/>
                  <a:gd name="T13" fmla="*/ 200 h 200"/>
                  <a:gd name="T14" fmla="*/ 175 w 350"/>
                  <a:gd name="T15" fmla="*/ 200 h 200"/>
                  <a:gd name="T16" fmla="*/ 202 w 350"/>
                  <a:gd name="T17" fmla="*/ 173 h 200"/>
                  <a:gd name="T18" fmla="*/ 202 w 350"/>
                  <a:gd name="T19" fmla="*/ 71 h 200"/>
                  <a:gd name="T20" fmla="*/ 307 w 350"/>
                  <a:gd name="T21" fmla="*/ 129 h 200"/>
                  <a:gd name="T22" fmla="*/ 320 w 350"/>
                  <a:gd name="T23" fmla="*/ 132 h 200"/>
                  <a:gd name="T24" fmla="*/ 343 w 350"/>
                  <a:gd name="T25" fmla="*/ 118 h 200"/>
                  <a:gd name="T26" fmla="*/ 333 w 350"/>
                  <a:gd name="T27" fmla="*/ 82 h 200"/>
                  <a:gd name="T28" fmla="*/ 188 w 350"/>
                  <a:gd name="T29" fmla="*/ 3 h 200"/>
                  <a:gd name="T30" fmla="*/ 187 w 350"/>
                  <a:gd name="T31" fmla="*/ 3 h 200"/>
                  <a:gd name="T32" fmla="*/ 186 w 350"/>
                  <a:gd name="T33" fmla="*/ 2 h 200"/>
                  <a:gd name="T34" fmla="*/ 184 w 350"/>
                  <a:gd name="T35" fmla="*/ 1 h 200"/>
                  <a:gd name="T36" fmla="*/ 183 w 350"/>
                  <a:gd name="T37" fmla="*/ 1 h 200"/>
                  <a:gd name="T38" fmla="*/ 181 w 350"/>
                  <a:gd name="T39" fmla="*/ 0 h 200"/>
                  <a:gd name="T40" fmla="*/ 179 w 350"/>
                  <a:gd name="T41" fmla="*/ 0 h 200"/>
                  <a:gd name="T42" fmla="*/ 177 w 350"/>
                  <a:gd name="T43" fmla="*/ 0 h 200"/>
                  <a:gd name="T44" fmla="*/ 176 w 350"/>
                  <a:gd name="T45" fmla="*/ 0 h 200"/>
                  <a:gd name="T46" fmla="*/ 175 w 350"/>
                  <a:gd name="T47" fmla="*/ 0 h 200"/>
                  <a:gd name="T48" fmla="*/ 174 w 350"/>
                  <a:gd name="T49" fmla="*/ 0 h 200"/>
                  <a:gd name="T50" fmla="*/ 172 w 350"/>
                  <a:gd name="T51" fmla="*/ 0 h 200"/>
                  <a:gd name="T52" fmla="*/ 171 w 350"/>
                  <a:gd name="T53" fmla="*/ 0 h 200"/>
                  <a:gd name="T54" fmla="*/ 168 w 350"/>
                  <a:gd name="T55" fmla="*/ 0 h 200"/>
                  <a:gd name="T56" fmla="*/ 167 w 350"/>
                  <a:gd name="T57" fmla="*/ 1 h 200"/>
                  <a:gd name="T58" fmla="*/ 166 w 350"/>
                  <a:gd name="T59" fmla="*/ 1 h 200"/>
                  <a:gd name="T60" fmla="*/ 164 w 350"/>
                  <a:gd name="T61" fmla="*/ 2 h 200"/>
                  <a:gd name="T62" fmla="*/ 162 w 350"/>
                  <a:gd name="T63" fmla="*/ 3 h 200"/>
                  <a:gd name="T64" fmla="*/ 162 w 350"/>
                  <a:gd name="T65" fmla="*/ 3 h 200"/>
                  <a:gd name="T66" fmla="*/ 17 w 350"/>
                  <a:gd name="T67" fmla="*/ 82 h 200"/>
                  <a:gd name="T68" fmla="*/ 7 w 350"/>
                  <a:gd name="T69" fmla="*/ 118 h 200"/>
                  <a:gd name="T70" fmla="*/ 30 w 350"/>
                  <a:gd name="T71" fmla="*/ 132 h 20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50" h="200">
                    <a:moveTo>
                      <a:pt x="30" y="132"/>
                    </a:moveTo>
                    <a:lnTo>
                      <a:pt x="30" y="132"/>
                    </a:lnTo>
                    <a:cubicBezTo>
                      <a:pt x="34" y="132"/>
                      <a:pt x="39" y="131"/>
                      <a:pt x="43" y="129"/>
                    </a:cubicBezTo>
                    <a:lnTo>
                      <a:pt x="148" y="71"/>
                    </a:lnTo>
                    <a:lnTo>
                      <a:pt x="148" y="146"/>
                    </a:lnTo>
                    <a:lnTo>
                      <a:pt x="92" y="146"/>
                    </a:lnTo>
                    <a:lnTo>
                      <a:pt x="92" y="200"/>
                    </a:lnTo>
                    <a:lnTo>
                      <a:pt x="175" y="200"/>
                    </a:lnTo>
                    <a:cubicBezTo>
                      <a:pt x="190" y="200"/>
                      <a:pt x="202" y="188"/>
                      <a:pt x="202" y="173"/>
                    </a:cubicBezTo>
                    <a:lnTo>
                      <a:pt x="202" y="71"/>
                    </a:lnTo>
                    <a:lnTo>
                      <a:pt x="307" y="129"/>
                    </a:lnTo>
                    <a:cubicBezTo>
                      <a:pt x="311" y="131"/>
                      <a:pt x="315" y="132"/>
                      <a:pt x="320" y="132"/>
                    </a:cubicBezTo>
                    <a:cubicBezTo>
                      <a:pt x="329" y="132"/>
                      <a:pt x="338" y="127"/>
                      <a:pt x="343" y="118"/>
                    </a:cubicBezTo>
                    <a:cubicBezTo>
                      <a:pt x="350" y="105"/>
                      <a:pt x="346" y="89"/>
                      <a:pt x="333" y="82"/>
                    </a:cubicBezTo>
                    <a:lnTo>
                      <a:pt x="188" y="3"/>
                    </a:lnTo>
                    <a:cubicBezTo>
                      <a:pt x="188" y="3"/>
                      <a:pt x="188" y="3"/>
                      <a:pt x="187" y="3"/>
                    </a:cubicBezTo>
                    <a:cubicBezTo>
                      <a:pt x="187" y="3"/>
                      <a:pt x="187" y="2"/>
                      <a:pt x="186" y="2"/>
                    </a:cubicBezTo>
                    <a:cubicBezTo>
                      <a:pt x="185" y="2"/>
                      <a:pt x="185" y="2"/>
                      <a:pt x="184" y="1"/>
                    </a:cubicBezTo>
                    <a:cubicBezTo>
                      <a:pt x="183" y="1"/>
                      <a:pt x="183" y="1"/>
                      <a:pt x="183" y="1"/>
                    </a:cubicBezTo>
                    <a:cubicBezTo>
                      <a:pt x="182" y="1"/>
                      <a:pt x="182" y="1"/>
                      <a:pt x="181" y="0"/>
                    </a:cubicBezTo>
                    <a:cubicBezTo>
                      <a:pt x="181" y="0"/>
                      <a:pt x="180" y="0"/>
                      <a:pt x="179" y="0"/>
                    </a:cubicBezTo>
                    <a:cubicBezTo>
                      <a:pt x="178" y="0"/>
                      <a:pt x="178" y="0"/>
                      <a:pt x="177" y="0"/>
                    </a:cubicBezTo>
                    <a:cubicBezTo>
                      <a:pt x="177" y="0"/>
                      <a:pt x="177" y="0"/>
                      <a:pt x="176" y="0"/>
                    </a:cubicBezTo>
                    <a:cubicBezTo>
                      <a:pt x="176" y="0"/>
                      <a:pt x="175" y="0"/>
                      <a:pt x="175" y="0"/>
                    </a:cubicBezTo>
                    <a:cubicBezTo>
                      <a:pt x="175" y="0"/>
                      <a:pt x="174" y="0"/>
                      <a:pt x="174" y="0"/>
                    </a:cubicBezTo>
                    <a:cubicBezTo>
                      <a:pt x="173" y="0"/>
                      <a:pt x="173" y="0"/>
                      <a:pt x="172" y="0"/>
                    </a:cubicBezTo>
                    <a:cubicBezTo>
                      <a:pt x="172" y="0"/>
                      <a:pt x="171" y="0"/>
                      <a:pt x="171" y="0"/>
                    </a:cubicBezTo>
                    <a:cubicBezTo>
                      <a:pt x="170" y="0"/>
                      <a:pt x="169" y="0"/>
                      <a:pt x="168" y="0"/>
                    </a:cubicBezTo>
                    <a:cubicBezTo>
                      <a:pt x="168" y="1"/>
                      <a:pt x="168" y="1"/>
                      <a:pt x="167" y="1"/>
                    </a:cubicBezTo>
                    <a:cubicBezTo>
                      <a:pt x="167" y="1"/>
                      <a:pt x="166" y="1"/>
                      <a:pt x="166" y="1"/>
                    </a:cubicBezTo>
                    <a:cubicBezTo>
                      <a:pt x="165" y="2"/>
                      <a:pt x="164" y="2"/>
                      <a:pt x="164" y="2"/>
                    </a:cubicBezTo>
                    <a:cubicBezTo>
                      <a:pt x="163" y="2"/>
                      <a:pt x="163" y="3"/>
                      <a:pt x="162" y="3"/>
                    </a:cubicBezTo>
                    <a:cubicBezTo>
                      <a:pt x="162" y="3"/>
                      <a:pt x="162" y="3"/>
                      <a:pt x="162" y="3"/>
                    </a:cubicBezTo>
                    <a:lnTo>
                      <a:pt x="17" y="82"/>
                    </a:lnTo>
                    <a:cubicBezTo>
                      <a:pt x="4" y="89"/>
                      <a:pt x="0" y="105"/>
                      <a:pt x="7" y="118"/>
                    </a:cubicBezTo>
                    <a:cubicBezTo>
                      <a:pt x="11" y="127"/>
                      <a:pt x="21" y="132"/>
                      <a:pt x="30" y="132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  <p:sp>
            <p:nvSpPr>
              <p:cNvPr id="50" name="Freeform 71">
                <a:extLst>
                  <a:ext uri="{FF2B5EF4-FFF2-40B4-BE49-F238E27FC236}">
                    <a16:creationId xmlns:a16="http://schemas.microsoft.com/office/drawing/2014/main" id="{A8E17078-C3A6-FEC0-E689-342CBB397DC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5899150" y="1014413"/>
                <a:ext cx="139700" cy="92075"/>
              </a:xfrm>
              <a:custGeom>
                <a:avLst/>
                <a:gdLst>
                  <a:gd name="T0" fmla="*/ 183 w 324"/>
                  <a:gd name="T1" fmla="*/ 167 h 217"/>
                  <a:gd name="T2" fmla="*/ 183 w 324"/>
                  <a:gd name="T3" fmla="*/ 167 h 217"/>
                  <a:gd name="T4" fmla="*/ 129 w 324"/>
                  <a:gd name="T5" fmla="*/ 137 h 217"/>
                  <a:gd name="T6" fmla="*/ 270 w 324"/>
                  <a:gd name="T7" fmla="*/ 137 h 217"/>
                  <a:gd name="T8" fmla="*/ 270 w 324"/>
                  <a:gd name="T9" fmla="*/ 176 h 217"/>
                  <a:gd name="T10" fmla="*/ 324 w 324"/>
                  <a:gd name="T11" fmla="*/ 176 h 217"/>
                  <a:gd name="T12" fmla="*/ 324 w 324"/>
                  <a:gd name="T13" fmla="*/ 110 h 217"/>
                  <a:gd name="T14" fmla="*/ 297 w 324"/>
                  <a:gd name="T15" fmla="*/ 84 h 217"/>
                  <a:gd name="T16" fmla="*/ 129 w 324"/>
                  <a:gd name="T17" fmla="*/ 84 h 217"/>
                  <a:gd name="T18" fmla="*/ 183 w 324"/>
                  <a:gd name="T19" fmla="*/ 54 h 217"/>
                  <a:gd name="T20" fmla="*/ 193 w 324"/>
                  <a:gd name="T21" fmla="*/ 18 h 217"/>
                  <a:gd name="T22" fmla="*/ 157 w 324"/>
                  <a:gd name="T23" fmla="*/ 7 h 217"/>
                  <a:gd name="T24" fmla="*/ 13 w 324"/>
                  <a:gd name="T25" fmla="*/ 87 h 217"/>
                  <a:gd name="T26" fmla="*/ 13 w 324"/>
                  <a:gd name="T27" fmla="*/ 88 h 217"/>
                  <a:gd name="T28" fmla="*/ 11 w 324"/>
                  <a:gd name="T29" fmla="*/ 89 h 217"/>
                  <a:gd name="T30" fmla="*/ 9 w 324"/>
                  <a:gd name="T31" fmla="*/ 90 h 217"/>
                  <a:gd name="T32" fmla="*/ 8 w 324"/>
                  <a:gd name="T33" fmla="*/ 91 h 217"/>
                  <a:gd name="T34" fmla="*/ 7 w 324"/>
                  <a:gd name="T35" fmla="*/ 92 h 217"/>
                  <a:gd name="T36" fmla="*/ 6 w 324"/>
                  <a:gd name="T37" fmla="*/ 93 h 217"/>
                  <a:gd name="T38" fmla="*/ 5 w 324"/>
                  <a:gd name="T39" fmla="*/ 95 h 217"/>
                  <a:gd name="T40" fmla="*/ 4 w 324"/>
                  <a:gd name="T41" fmla="*/ 96 h 217"/>
                  <a:gd name="T42" fmla="*/ 3 w 324"/>
                  <a:gd name="T43" fmla="*/ 97 h 217"/>
                  <a:gd name="T44" fmla="*/ 3 w 324"/>
                  <a:gd name="T45" fmla="*/ 98 h 217"/>
                  <a:gd name="T46" fmla="*/ 2 w 324"/>
                  <a:gd name="T47" fmla="*/ 99 h 217"/>
                  <a:gd name="T48" fmla="*/ 1 w 324"/>
                  <a:gd name="T49" fmla="*/ 101 h 217"/>
                  <a:gd name="T50" fmla="*/ 1 w 324"/>
                  <a:gd name="T51" fmla="*/ 103 h 217"/>
                  <a:gd name="T52" fmla="*/ 1 w 324"/>
                  <a:gd name="T53" fmla="*/ 104 h 217"/>
                  <a:gd name="T54" fmla="*/ 0 w 324"/>
                  <a:gd name="T55" fmla="*/ 106 h 217"/>
                  <a:gd name="T56" fmla="*/ 0 w 324"/>
                  <a:gd name="T57" fmla="*/ 108 h 217"/>
                  <a:gd name="T58" fmla="*/ 0 w 324"/>
                  <a:gd name="T59" fmla="*/ 109 h 217"/>
                  <a:gd name="T60" fmla="*/ 0 w 324"/>
                  <a:gd name="T61" fmla="*/ 110 h 217"/>
                  <a:gd name="T62" fmla="*/ 0 w 324"/>
                  <a:gd name="T63" fmla="*/ 111 h 217"/>
                  <a:gd name="T64" fmla="*/ 0 w 324"/>
                  <a:gd name="T65" fmla="*/ 113 h 217"/>
                  <a:gd name="T66" fmla="*/ 0 w 324"/>
                  <a:gd name="T67" fmla="*/ 115 h 217"/>
                  <a:gd name="T68" fmla="*/ 1 w 324"/>
                  <a:gd name="T69" fmla="*/ 117 h 217"/>
                  <a:gd name="T70" fmla="*/ 1 w 324"/>
                  <a:gd name="T71" fmla="*/ 118 h 217"/>
                  <a:gd name="T72" fmla="*/ 1 w 324"/>
                  <a:gd name="T73" fmla="*/ 119 h 217"/>
                  <a:gd name="T74" fmla="*/ 2 w 324"/>
                  <a:gd name="T75" fmla="*/ 122 h 217"/>
                  <a:gd name="T76" fmla="*/ 3 w 324"/>
                  <a:gd name="T77" fmla="*/ 123 h 217"/>
                  <a:gd name="T78" fmla="*/ 3 w 324"/>
                  <a:gd name="T79" fmla="*/ 123 h 217"/>
                  <a:gd name="T80" fmla="*/ 4 w 324"/>
                  <a:gd name="T81" fmla="*/ 124 h 217"/>
                  <a:gd name="T82" fmla="*/ 5 w 324"/>
                  <a:gd name="T83" fmla="*/ 126 h 217"/>
                  <a:gd name="T84" fmla="*/ 7 w 324"/>
                  <a:gd name="T85" fmla="*/ 128 h 217"/>
                  <a:gd name="T86" fmla="*/ 7 w 324"/>
                  <a:gd name="T87" fmla="*/ 129 h 217"/>
                  <a:gd name="T88" fmla="*/ 8 w 324"/>
                  <a:gd name="T89" fmla="*/ 129 h 217"/>
                  <a:gd name="T90" fmla="*/ 8 w 324"/>
                  <a:gd name="T91" fmla="*/ 130 h 217"/>
                  <a:gd name="T92" fmla="*/ 10 w 324"/>
                  <a:gd name="T93" fmla="*/ 131 h 217"/>
                  <a:gd name="T94" fmla="*/ 12 w 324"/>
                  <a:gd name="T95" fmla="*/ 133 h 217"/>
                  <a:gd name="T96" fmla="*/ 13 w 324"/>
                  <a:gd name="T97" fmla="*/ 134 h 217"/>
                  <a:gd name="T98" fmla="*/ 13 w 324"/>
                  <a:gd name="T99" fmla="*/ 134 h 217"/>
                  <a:gd name="T100" fmla="*/ 157 w 324"/>
                  <a:gd name="T101" fmla="*/ 213 h 217"/>
                  <a:gd name="T102" fmla="*/ 170 w 324"/>
                  <a:gd name="T103" fmla="*/ 217 h 217"/>
                  <a:gd name="T104" fmla="*/ 193 w 324"/>
                  <a:gd name="T105" fmla="*/ 203 h 217"/>
                  <a:gd name="T106" fmla="*/ 183 w 324"/>
                  <a:gd name="T107" fmla="*/ 167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183" y="167"/>
                    </a:moveTo>
                    <a:lnTo>
                      <a:pt x="183" y="167"/>
                    </a:lnTo>
                    <a:lnTo>
                      <a:pt x="129" y="137"/>
                    </a:lnTo>
                    <a:lnTo>
                      <a:pt x="270" y="137"/>
                    </a:lnTo>
                    <a:lnTo>
                      <a:pt x="270" y="176"/>
                    </a:lnTo>
                    <a:lnTo>
                      <a:pt x="324" y="176"/>
                    </a:lnTo>
                    <a:lnTo>
                      <a:pt x="324" y="110"/>
                    </a:lnTo>
                    <a:cubicBezTo>
                      <a:pt x="324" y="96"/>
                      <a:pt x="312" y="84"/>
                      <a:pt x="297" y="84"/>
                    </a:cubicBezTo>
                    <a:lnTo>
                      <a:pt x="129" y="84"/>
                    </a:lnTo>
                    <a:lnTo>
                      <a:pt x="183" y="54"/>
                    </a:lnTo>
                    <a:cubicBezTo>
                      <a:pt x="196" y="47"/>
                      <a:pt x="200" y="30"/>
                      <a:pt x="193" y="18"/>
                    </a:cubicBezTo>
                    <a:cubicBezTo>
                      <a:pt x="186" y="5"/>
                      <a:pt x="170" y="0"/>
                      <a:pt x="157" y="7"/>
                    </a:cubicBezTo>
                    <a:lnTo>
                      <a:pt x="13" y="87"/>
                    </a:lnTo>
                    <a:cubicBezTo>
                      <a:pt x="13" y="87"/>
                      <a:pt x="13" y="87"/>
                      <a:pt x="13" y="88"/>
                    </a:cubicBezTo>
                    <a:cubicBezTo>
                      <a:pt x="12" y="88"/>
                      <a:pt x="11" y="88"/>
                      <a:pt x="11" y="89"/>
                    </a:cubicBezTo>
                    <a:cubicBezTo>
                      <a:pt x="10" y="89"/>
                      <a:pt x="10" y="89"/>
                      <a:pt x="9" y="90"/>
                    </a:cubicBezTo>
                    <a:cubicBezTo>
                      <a:pt x="9" y="90"/>
                      <a:pt x="9" y="91"/>
                      <a:pt x="8" y="91"/>
                    </a:cubicBezTo>
                    <a:cubicBezTo>
                      <a:pt x="8" y="91"/>
                      <a:pt x="7" y="92"/>
                      <a:pt x="7" y="92"/>
                    </a:cubicBezTo>
                    <a:cubicBezTo>
                      <a:pt x="7" y="93"/>
                      <a:pt x="6" y="93"/>
                      <a:pt x="6" y="93"/>
                    </a:cubicBezTo>
                    <a:cubicBezTo>
                      <a:pt x="5" y="94"/>
                      <a:pt x="5" y="94"/>
                      <a:pt x="5" y="95"/>
                    </a:cubicBezTo>
                    <a:cubicBezTo>
                      <a:pt x="4" y="95"/>
                      <a:pt x="4" y="96"/>
                      <a:pt x="4" y="96"/>
                    </a:cubicBezTo>
                    <a:cubicBezTo>
                      <a:pt x="4" y="97"/>
                      <a:pt x="3" y="97"/>
                      <a:pt x="3" y="97"/>
                    </a:cubicBezTo>
                    <a:cubicBezTo>
                      <a:pt x="3" y="98"/>
                      <a:pt x="3" y="98"/>
                      <a:pt x="3" y="98"/>
                    </a:cubicBezTo>
                    <a:cubicBezTo>
                      <a:pt x="3" y="98"/>
                      <a:pt x="2" y="99"/>
                      <a:pt x="2" y="99"/>
                    </a:cubicBezTo>
                    <a:cubicBezTo>
                      <a:pt x="2" y="100"/>
                      <a:pt x="2" y="101"/>
                      <a:pt x="1" y="101"/>
                    </a:cubicBezTo>
                    <a:cubicBezTo>
                      <a:pt x="1" y="102"/>
                      <a:pt x="1" y="102"/>
                      <a:pt x="1" y="103"/>
                    </a:cubicBezTo>
                    <a:cubicBezTo>
                      <a:pt x="1" y="103"/>
                      <a:pt x="1" y="104"/>
                      <a:pt x="1" y="104"/>
                    </a:cubicBezTo>
                    <a:cubicBezTo>
                      <a:pt x="0" y="105"/>
                      <a:pt x="0" y="105"/>
                      <a:pt x="0" y="106"/>
                    </a:cubicBezTo>
                    <a:cubicBezTo>
                      <a:pt x="0" y="107"/>
                      <a:pt x="0" y="107"/>
                      <a:pt x="0" y="108"/>
                    </a:cubicBezTo>
                    <a:cubicBezTo>
                      <a:pt x="0" y="108"/>
                      <a:pt x="0" y="109"/>
                      <a:pt x="0" y="109"/>
                    </a:cubicBezTo>
                    <a:cubicBezTo>
                      <a:pt x="0" y="110"/>
                      <a:pt x="0" y="110"/>
                      <a:pt x="0" y="110"/>
                    </a:cubicBezTo>
                    <a:cubicBezTo>
                      <a:pt x="0" y="111"/>
                      <a:pt x="0" y="111"/>
                      <a:pt x="0" y="111"/>
                    </a:cubicBezTo>
                    <a:cubicBezTo>
                      <a:pt x="0" y="112"/>
                      <a:pt x="0" y="112"/>
                      <a:pt x="0" y="113"/>
                    </a:cubicBezTo>
                    <a:cubicBezTo>
                      <a:pt x="0" y="113"/>
                      <a:pt x="0" y="114"/>
                      <a:pt x="0" y="115"/>
                    </a:cubicBezTo>
                    <a:cubicBezTo>
                      <a:pt x="0" y="115"/>
                      <a:pt x="0" y="116"/>
                      <a:pt x="1" y="117"/>
                    </a:cubicBezTo>
                    <a:cubicBezTo>
                      <a:pt x="1" y="117"/>
                      <a:pt x="1" y="118"/>
                      <a:pt x="1" y="118"/>
                    </a:cubicBezTo>
                    <a:cubicBezTo>
                      <a:pt x="1" y="119"/>
                      <a:pt x="1" y="119"/>
                      <a:pt x="1" y="119"/>
                    </a:cubicBezTo>
                    <a:cubicBezTo>
                      <a:pt x="2" y="120"/>
                      <a:pt x="2" y="121"/>
                      <a:pt x="2" y="122"/>
                    </a:cubicBezTo>
                    <a:cubicBezTo>
                      <a:pt x="2" y="122"/>
                      <a:pt x="3" y="122"/>
                      <a:pt x="3" y="123"/>
                    </a:cubicBezTo>
                    <a:cubicBezTo>
                      <a:pt x="3" y="123"/>
                      <a:pt x="3" y="123"/>
                      <a:pt x="3" y="123"/>
                    </a:cubicBezTo>
                    <a:cubicBezTo>
                      <a:pt x="3" y="124"/>
                      <a:pt x="3" y="124"/>
                      <a:pt x="4" y="124"/>
                    </a:cubicBezTo>
                    <a:cubicBezTo>
                      <a:pt x="4" y="125"/>
                      <a:pt x="4" y="125"/>
                      <a:pt x="5" y="126"/>
                    </a:cubicBezTo>
                    <a:cubicBezTo>
                      <a:pt x="5" y="127"/>
                      <a:pt x="6" y="127"/>
                      <a:pt x="7" y="128"/>
                    </a:cubicBezTo>
                    <a:cubicBezTo>
                      <a:pt x="7" y="128"/>
                      <a:pt x="7" y="129"/>
                      <a:pt x="7" y="129"/>
                    </a:cubicBezTo>
                    <a:cubicBezTo>
                      <a:pt x="7" y="129"/>
                      <a:pt x="7" y="129"/>
                      <a:pt x="8" y="129"/>
                    </a:cubicBezTo>
                    <a:cubicBezTo>
                      <a:pt x="8" y="129"/>
                      <a:pt x="8" y="130"/>
                      <a:pt x="8" y="130"/>
                    </a:cubicBezTo>
                    <a:cubicBezTo>
                      <a:pt x="9" y="130"/>
                      <a:pt x="10" y="131"/>
                      <a:pt x="10" y="131"/>
                    </a:cubicBezTo>
                    <a:cubicBezTo>
                      <a:pt x="11" y="132"/>
                      <a:pt x="12" y="133"/>
                      <a:pt x="12" y="133"/>
                    </a:cubicBezTo>
                    <a:cubicBezTo>
                      <a:pt x="13" y="133"/>
                      <a:pt x="13" y="133"/>
                      <a:pt x="13" y="134"/>
                    </a:cubicBezTo>
                    <a:cubicBezTo>
                      <a:pt x="13" y="134"/>
                      <a:pt x="13" y="134"/>
                      <a:pt x="13" y="134"/>
                    </a:cubicBezTo>
                    <a:lnTo>
                      <a:pt x="157" y="213"/>
                    </a:lnTo>
                    <a:cubicBezTo>
                      <a:pt x="161" y="216"/>
                      <a:pt x="165" y="217"/>
                      <a:pt x="170" y="217"/>
                    </a:cubicBezTo>
                    <a:cubicBezTo>
                      <a:pt x="179" y="217"/>
                      <a:pt x="188" y="212"/>
                      <a:pt x="193" y="203"/>
                    </a:cubicBezTo>
                    <a:cubicBezTo>
                      <a:pt x="200" y="190"/>
                      <a:pt x="196" y="174"/>
                      <a:pt x="183" y="167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  <p:sp>
            <p:nvSpPr>
              <p:cNvPr id="51" name="Freeform 72">
                <a:extLst>
                  <a:ext uri="{FF2B5EF4-FFF2-40B4-BE49-F238E27FC236}">
                    <a16:creationId xmlns:a16="http://schemas.microsoft.com/office/drawing/2014/main" id="{25828AE0-5A6B-8A2C-7CA4-FBDBC9D53C6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6121400" y="1012825"/>
                <a:ext cx="139700" cy="93663"/>
              </a:xfrm>
              <a:custGeom>
                <a:avLst/>
                <a:gdLst>
                  <a:gd name="T0" fmla="*/ 324 w 324"/>
                  <a:gd name="T1" fmla="*/ 109 h 217"/>
                  <a:gd name="T2" fmla="*/ 324 w 324"/>
                  <a:gd name="T3" fmla="*/ 109 h 217"/>
                  <a:gd name="T4" fmla="*/ 324 w 324"/>
                  <a:gd name="T5" fmla="*/ 108 h 217"/>
                  <a:gd name="T6" fmla="*/ 324 w 324"/>
                  <a:gd name="T7" fmla="*/ 106 h 217"/>
                  <a:gd name="T8" fmla="*/ 323 w 324"/>
                  <a:gd name="T9" fmla="*/ 104 h 217"/>
                  <a:gd name="T10" fmla="*/ 323 w 324"/>
                  <a:gd name="T11" fmla="*/ 103 h 217"/>
                  <a:gd name="T12" fmla="*/ 322 w 324"/>
                  <a:gd name="T13" fmla="*/ 101 h 217"/>
                  <a:gd name="T14" fmla="*/ 321 w 324"/>
                  <a:gd name="T15" fmla="*/ 99 h 217"/>
                  <a:gd name="T16" fmla="*/ 321 w 324"/>
                  <a:gd name="T17" fmla="*/ 98 h 217"/>
                  <a:gd name="T18" fmla="*/ 321 w 324"/>
                  <a:gd name="T19" fmla="*/ 97 h 217"/>
                  <a:gd name="T20" fmla="*/ 320 w 324"/>
                  <a:gd name="T21" fmla="*/ 97 h 217"/>
                  <a:gd name="T22" fmla="*/ 319 w 324"/>
                  <a:gd name="T23" fmla="*/ 95 h 217"/>
                  <a:gd name="T24" fmla="*/ 318 w 324"/>
                  <a:gd name="T25" fmla="*/ 94 h 217"/>
                  <a:gd name="T26" fmla="*/ 317 w 324"/>
                  <a:gd name="T27" fmla="*/ 92 h 217"/>
                  <a:gd name="T28" fmla="*/ 315 w 324"/>
                  <a:gd name="T29" fmla="*/ 91 h 217"/>
                  <a:gd name="T30" fmla="*/ 314 w 324"/>
                  <a:gd name="T31" fmla="*/ 90 h 217"/>
                  <a:gd name="T32" fmla="*/ 313 w 324"/>
                  <a:gd name="T33" fmla="*/ 89 h 217"/>
                  <a:gd name="T34" fmla="*/ 311 w 324"/>
                  <a:gd name="T35" fmla="*/ 88 h 217"/>
                  <a:gd name="T36" fmla="*/ 310 w 324"/>
                  <a:gd name="T37" fmla="*/ 87 h 217"/>
                  <a:gd name="T38" fmla="*/ 167 w 324"/>
                  <a:gd name="T39" fmla="*/ 7 h 217"/>
                  <a:gd name="T40" fmla="*/ 130 w 324"/>
                  <a:gd name="T41" fmla="*/ 18 h 217"/>
                  <a:gd name="T42" fmla="*/ 141 w 324"/>
                  <a:gd name="T43" fmla="*/ 54 h 217"/>
                  <a:gd name="T44" fmla="*/ 194 w 324"/>
                  <a:gd name="T45" fmla="*/ 84 h 217"/>
                  <a:gd name="T46" fmla="*/ 53 w 324"/>
                  <a:gd name="T47" fmla="*/ 84 h 217"/>
                  <a:gd name="T48" fmla="*/ 53 w 324"/>
                  <a:gd name="T49" fmla="*/ 43 h 217"/>
                  <a:gd name="T50" fmla="*/ 0 w 324"/>
                  <a:gd name="T51" fmla="*/ 43 h 217"/>
                  <a:gd name="T52" fmla="*/ 0 w 324"/>
                  <a:gd name="T53" fmla="*/ 110 h 217"/>
                  <a:gd name="T54" fmla="*/ 27 w 324"/>
                  <a:gd name="T55" fmla="*/ 137 h 217"/>
                  <a:gd name="T56" fmla="*/ 194 w 324"/>
                  <a:gd name="T57" fmla="*/ 137 h 217"/>
                  <a:gd name="T58" fmla="*/ 141 w 324"/>
                  <a:gd name="T59" fmla="*/ 167 h 217"/>
                  <a:gd name="T60" fmla="*/ 130 w 324"/>
                  <a:gd name="T61" fmla="*/ 203 h 217"/>
                  <a:gd name="T62" fmla="*/ 154 w 324"/>
                  <a:gd name="T63" fmla="*/ 217 h 217"/>
                  <a:gd name="T64" fmla="*/ 167 w 324"/>
                  <a:gd name="T65" fmla="*/ 214 h 217"/>
                  <a:gd name="T66" fmla="*/ 310 w 324"/>
                  <a:gd name="T67" fmla="*/ 134 h 217"/>
                  <a:gd name="T68" fmla="*/ 310 w 324"/>
                  <a:gd name="T69" fmla="*/ 134 h 217"/>
                  <a:gd name="T70" fmla="*/ 311 w 324"/>
                  <a:gd name="T71" fmla="*/ 133 h 217"/>
                  <a:gd name="T72" fmla="*/ 313 w 324"/>
                  <a:gd name="T73" fmla="*/ 132 h 217"/>
                  <a:gd name="T74" fmla="*/ 315 w 324"/>
                  <a:gd name="T75" fmla="*/ 130 h 217"/>
                  <a:gd name="T76" fmla="*/ 316 w 324"/>
                  <a:gd name="T77" fmla="*/ 129 h 217"/>
                  <a:gd name="T78" fmla="*/ 316 w 324"/>
                  <a:gd name="T79" fmla="*/ 129 h 217"/>
                  <a:gd name="T80" fmla="*/ 317 w 324"/>
                  <a:gd name="T81" fmla="*/ 128 h 217"/>
                  <a:gd name="T82" fmla="*/ 319 w 324"/>
                  <a:gd name="T83" fmla="*/ 126 h 217"/>
                  <a:gd name="T84" fmla="*/ 320 w 324"/>
                  <a:gd name="T85" fmla="*/ 124 h 217"/>
                  <a:gd name="T86" fmla="*/ 321 w 324"/>
                  <a:gd name="T87" fmla="*/ 123 h 217"/>
                  <a:gd name="T88" fmla="*/ 321 w 324"/>
                  <a:gd name="T89" fmla="*/ 123 h 217"/>
                  <a:gd name="T90" fmla="*/ 321 w 324"/>
                  <a:gd name="T91" fmla="*/ 122 h 217"/>
                  <a:gd name="T92" fmla="*/ 322 w 324"/>
                  <a:gd name="T93" fmla="*/ 120 h 217"/>
                  <a:gd name="T94" fmla="*/ 323 w 324"/>
                  <a:gd name="T95" fmla="*/ 118 h 217"/>
                  <a:gd name="T96" fmla="*/ 323 w 324"/>
                  <a:gd name="T97" fmla="*/ 117 h 217"/>
                  <a:gd name="T98" fmla="*/ 324 w 324"/>
                  <a:gd name="T99" fmla="*/ 115 h 217"/>
                  <a:gd name="T100" fmla="*/ 324 w 324"/>
                  <a:gd name="T101" fmla="*/ 113 h 217"/>
                  <a:gd name="T102" fmla="*/ 324 w 324"/>
                  <a:gd name="T103" fmla="*/ 111 h 217"/>
                  <a:gd name="T104" fmla="*/ 324 w 324"/>
                  <a:gd name="T105" fmla="*/ 110 h 217"/>
                  <a:gd name="T106" fmla="*/ 324 w 324"/>
                  <a:gd name="T107" fmla="*/ 109 h 2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</a:cxnLst>
                <a:rect l="0" t="0" r="r" b="b"/>
                <a:pathLst>
                  <a:path w="324" h="217">
                    <a:moveTo>
                      <a:pt x="324" y="109"/>
                    </a:moveTo>
                    <a:lnTo>
                      <a:pt x="324" y="109"/>
                    </a:lnTo>
                    <a:cubicBezTo>
                      <a:pt x="324" y="109"/>
                      <a:pt x="324" y="108"/>
                      <a:pt x="324" y="108"/>
                    </a:cubicBezTo>
                    <a:cubicBezTo>
                      <a:pt x="324" y="107"/>
                      <a:pt x="324" y="107"/>
                      <a:pt x="324" y="106"/>
                    </a:cubicBezTo>
                    <a:cubicBezTo>
                      <a:pt x="323" y="106"/>
                      <a:pt x="323" y="105"/>
                      <a:pt x="323" y="104"/>
                    </a:cubicBezTo>
                    <a:cubicBezTo>
                      <a:pt x="323" y="104"/>
                      <a:pt x="323" y="103"/>
                      <a:pt x="323" y="103"/>
                    </a:cubicBezTo>
                    <a:cubicBezTo>
                      <a:pt x="323" y="102"/>
                      <a:pt x="322" y="102"/>
                      <a:pt x="322" y="101"/>
                    </a:cubicBezTo>
                    <a:cubicBezTo>
                      <a:pt x="322" y="101"/>
                      <a:pt x="322" y="100"/>
                      <a:pt x="321" y="99"/>
                    </a:cubicBezTo>
                    <a:cubicBezTo>
                      <a:pt x="321" y="99"/>
                      <a:pt x="321" y="98"/>
                      <a:pt x="321" y="98"/>
                    </a:cubicBezTo>
                    <a:cubicBezTo>
                      <a:pt x="321" y="98"/>
                      <a:pt x="321" y="98"/>
                      <a:pt x="321" y="97"/>
                    </a:cubicBezTo>
                    <a:cubicBezTo>
                      <a:pt x="320" y="97"/>
                      <a:pt x="320" y="97"/>
                      <a:pt x="320" y="97"/>
                    </a:cubicBezTo>
                    <a:cubicBezTo>
                      <a:pt x="320" y="96"/>
                      <a:pt x="319" y="95"/>
                      <a:pt x="319" y="95"/>
                    </a:cubicBezTo>
                    <a:cubicBezTo>
                      <a:pt x="319" y="94"/>
                      <a:pt x="318" y="94"/>
                      <a:pt x="318" y="94"/>
                    </a:cubicBezTo>
                    <a:cubicBezTo>
                      <a:pt x="317" y="93"/>
                      <a:pt x="317" y="93"/>
                      <a:pt x="317" y="92"/>
                    </a:cubicBezTo>
                    <a:cubicBezTo>
                      <a:pt x="316" y="92"/>
                      <a:pt x="316" y="91"/>
                      <a:pt x="315" y="91"/>
                    </a:cubicBezTo>
                    <a:cubicBezTo>
                      <a:pt x="315" y="91"/>
                      <a:pt x="315" y="90"/>
                      <a:pt x="314" y="90"/>
                    </a:cubicBezTo>
                    <a:cubicBezTo>
                      <a:pt x="314" y="90"/>
                      <a:pt x="313" y="89"/>
                      <a:pt x="313" y="89"/>
                    </a:cubicBezTo>
                    <a:cubicBezTo>
                      <a:pt x="312" y="89"/>
                      <a:pt x="312" y="88"/>
                      <a:pt x="311" y="88"/>
                    </a:cubicBezTo>
                    <a:cubicBezTo>
                      <a:pt x="311" y="88"/>
                      <a:pt x="311" y="87"/>
                      <a:pt x="310" y="87"/>
                    </a:cubicBezTo>
                    <a:lnTo>
                      <a:pt x="167" y="7"/>
                    </a:lnTo>
                    <a:cubicBezTo>
                      <a:pt x="154" y="0"/>
                      <a:pt x="138" y="5"/>
                      <a:pt x="130" y="18"/>
                    </a:cubicBezTo>
                    <a:cubicBezTo>
                      <a:pt x="123" y="31"/>
                      <a:pt x="128" y="47"/>
                      <a:pt x="141" y="54"/>
                    </a:cubicBezTo>
                    <a:lnTo>
                      <a:pt x="194" y="84"/>
                    </a:lnTo>
                    <a:lnTo>
                      <a:pt x="53" y="84"/>
                    </a:lnTo>
                    <a:lnTo>
                      <a:pt x="53" y="43"/>
                    </a:lnTo>
                    <a:lnTo>
                      <a:pt x="0" y="43"/>
                    </a:lnTo>
                    <a:lnTo>
                      <a:pt x="0" y="110"/>
                    </a:lnTo>
                    <a:cubicBezTo>
                      <a:pt x="0" y="125"/>
                      <a:pt x="12" y="137"/>
                      <a:pt x="27" y="137"/>
                    </a:cubicBezTo>
                    <a:lnTo>
                      <a:pt x="194" y="137"/>
                    </a:lnTo>
                    <a:lnTo>
                      <a:pt x="141" y="167"/>
                    </a:lnTo>
                    <a:cubicBezTo>
                      <a:pt x="128" y="174"/>
                      <a:pt x="123" y="190"/>
                      <a:pt x="130" y="203"/>
                    </a:cubicBezTo>
                    <a:cubicBezTo>
                      <a:pt x="135" y="212"/>
                      <a:pt x="144" y="217"/>
                      <a:pt x="154" y="217"/>
                    </a:cubicBezTo>
                    <a:cubicBezTo>
                      <a:pt x="158" y="217"/>
                      <a:pt x="163" y="216"/>
                      <a:pt x="167" y="214"/>
                    </a:cubicBezTo>
                    <a:lnTo>
                      <a:pt x="310" y="134"/>
                    </a:lnTo>
                    <a:cubicBezTo>
                      <a:pt x="310" y="134"/>
                      <a:pt x="310" y="134"/>
                      <a:pt x="310" y="134"/>
                    </a:cubicBezTo>
                    <a:cubicBezTo>
                      <a:pt x="311" y="133"/>
                      <a:pt x="311" y="133"/>
                      <a:pt x="311" y="133"/>
                    </a:cubicBezTo>
                    <a:cubicBezTo>
                      <a:pt x="312" y="133"/>
                      <a:pt x="313" y="132"/>
                      <a:pt x="313" y="132"/>
                    </a:cubicBezTo>
                    <a:cubicBezTo>
                      <a:pt x="314" y="131"/>
                      <a:pt x="315" y="130"/>
                      <a:pt x="315" y="130"/>
                    </a:cubicBezTo>
                    <a:cubicBezTo>
                      <a:pt x="316" y="130"/>
                      <a:pt x="316" y="130"/>
                      <a:pt x="316" y="129"/>
                    </a:cubicBezTo>
                    <a:cubicBezTo>
                      <a:pt x="316" y="129"/>
                      <a:pt x="316" y="129"/>
                      <a:pt x="316" y="129"/>
                    </a:cubicBezTo>
                    <a:cubicBezTo>
                      <a:pt x="317" y="129"/>
                      <a:pt x="317" y="128"/>
                      <a:pt x="317" y="128"/>
                    </a:cubicBezTo>
                    <a:cubicBezTo>
                      <a:pt x="318" y="127"/>
                      <a:pt x="318" y="127"/>
                      <a:pt x="319" y="126"/>
                    </a:cubicBezTo>
                    <a:cubicBezTo>
                      <a:pt x="319" y="125"/>
                      <a:pt x="320" y="125"/>
                      <a:pt x="320" y="124"/>
                    </a:cubicBezTo>
                    <a:cubicBezTo>
                      <a:pt x="320" y="124"/>
                      <a:pt x="320" y="124"/>
                      <a:pt x="321" y="123"/>
                    </a:cubicBezTo>
                    <a:cubicBezTo>
                      <a:pt x="321" y="123"/>
                      <a:pt x="321" y="123"/>
                      <a:pt x="321" y="123"/>
                    </a:cubicBezTo>
                    <a:cubicBezTo>
                      <a:pt x="321" y="123"/>
                      <a:pt x="321" y="122"/>
                      <a:pt x="321" y="122"/>
                    </a:cubicBezTo>
                    <a:cubicBezTo>
                      <a:pt x="322" y="121"/>
                      <a:pt x="322" y="120"/>
                      <a:pt x="322" y="120"/>
                    </a:cubicBezTo>
                    <a:cubicBezTo>
                      <a:pt x="322" y="119"/>
                      <a:pt x="323" y="119"/>
                      <a:pt x="323" y="118"/>
                    </a:cubicBezTo>
                    <a:cubicBezTo>
                      <a:pt x="323" y="118"/>
                      <a:pt x="323" y="117"/>
                      <a:pt x="323" y="117"/>
                    </a:cubicBezTo>
                    <a:cubicBezTo>
                      <a:pt x="323" y="116"/>
                      <a:pt x="323" y="115"/>
                      <a:pt x="324" y="115"/>
                    </a:cubicBezTo>
                    <a:cubicBezTo>
                      <a:pt x="324" y="114"/>
                      <a:pt x="324" y="114"/>
                      <a:pt x="324" y="113"/>
                    </a:cubicBezTo>
                    <a:cubicBezTo>
                      <a:pt x="324" y="112"/>
                      <a:pt x="324" y="112"/>
                      <a:pt x="324" y="111"/>
                    </a:cubicBezTo>
                    <a:cubicBezTo>
                      <a:pt x="324" y="111"/>
                      <a:pt x="324" y="111"/>
                      <a:pt x="324" y="110"/>
                    </a:cubicBezTo>
                    <a:cubicBezTo>
                      <a:pt x="324" y="110"/>
                      <a:pt x="324" y="110"/>
                      <a:pt x="324" y="109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  <p:sp>
            <p:nvSpPr>
              <p:cNvPr id="52" name="Freeform 73">
                <a:extLst>
                  <a:ext uri="{FF2B5EF4-FFF2-40B4-BE49-F238E27FC236}">
                    <a16:creationId xmlns:a16="http://schemas.microsoft.com/office/drawing/2014/main" id="{62F4DFC3-0B9D-5219-CB81-2074301B460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5811838" y="914400"/>
                <a:ext cx="536574" cy="420688"/>
              </a:xfrm>
              <a:custGeom>
                <a:avLst/>
                <a:gdLst>
                  <a:gd name="T0" fmla="*/ 620 w 1240"/>
                  <a:gd name="T1" fmla="*/ 622 h 977"/>
                  <a:gd name="T2" fmla="*/ 620 w 1240"/>
                  <a:gd name="T3" fmla="*/ 622 h 977"/>
                  <a:gd name="T4" fmla="*/ 66 w 1240"/>
                  <a:gd name="T5" fmla="*/ 344 h 977"/>
                  <a:gd name="T6" fmla="*/ 620 w 1240"/>
                  <a:gd name="T7" fmla="*/ 65 h 977"/>
                  <a:gd name="T8" fmla="*/ 1173 w 1240"/>
                  <a:gd name="T9" fmla="*/ 344 h 977"/>
                  <a:gd name="T10" fmla="*/ 620 w 1240"/>
                  <a:gd name="T11" fmla="*/ 622 h 977"/>
                  <a:gd name="T12" fmla="*/ 1240 w 1240"/>
                  <a:gd name="T13" fmla="*/ 594 h 977"/>
                  <a:gd name="T14" fmla="*/ 1240 w 1240"/>
                  <a:gd name="T15" fmla="*/ 594 h 977"/>
                  <a:gd name="T16" fmla="*/ 1240 w 1240"/>
                  <a:gd name="T17" fmla="*/ 364 h 977"/>
                  <a:gd name="T18" fmla="*/ 1240 w 1240"/>
                  <a:gd name="T19" fmla="*/ 358 h 977"/>
                  <a:gd name="T20" fmla="*/ 1240 w 1240"/>
                  <a:gd name="T21" fmla="*/ 344 h 977"/>
                  <a:gd name="T22" fmla="*/ 620 w 1240"/>
                  <a:gd name="T23" fmla="*/ 0 h 977"/>
                  <a:gd name="T24" fmla="*/ 0 w 1240"/>
                  <a:gd name="T25" fmla="*/ 344 h 977"/>
                  <a:gd name="T26" fmla="*/ 0 w 1240"/>
                  <a:gd name="T27" fmla="*/ 358 h 977"/>
                  <a:gd name="T28" fmla="*/ 0 w 1240"/>
                  <a:gd name="T29" fmla="*/ 364 h 977"/>
                  <a:gd name="T30" fmla="*/ 0 w 1240"/>
                  <a:gd name="T31" fmla="*/ 594 h 977"/>
                  <a:gd name="T32" fmla="*/ 442 w 1240"/>
                  <a:gd name="T33" fmla="*/ 925 h 977"/>
                  <a:gd name="T34" fmla="*/ 509 w 1240"/>
                  <a:gd name="T35" fmla="*/ 977 h 977"/>
                  <a:gd name="T36" fmla="*/ 579 w 1240"/>
                  <a:gd name="T37" fmla="*/ 908 h 977"/>
                  <a:gd name="T38" fmla="*/ 509 w 1240"/>
                  <a:gd name="T39" fmla="*/ 839 h 977"/>
                  <a:gd name="T40" fmla="*/ 459 w 1240"/>
                  <a:gd name="T41" fmla="*/ 860 h 977"/>
                  <a:gd name="T42" fmla="*/ 66 w 1240"/>
                  <a:gd name="T43" fmla="*/ 594 h 977"/>
                  <a:gd name="T44" fmla="*/ 66 w 1240"/>
                  <a:gd name="T45" fmla="*/ 502 h 977"/>
                  <a:gd name="T46" fmla="*/ 620 w 1240"/>
                  <a:gd name="T47" fmla="*/ 689 h 977"/>
                  <a:gd name="T48" fmla="*/ 1173 w 1240"/>
                  <a:gd name="T49" fmla="*/ 502 h 977"/>
                  <a:gd name="T50" fmla="*/ 1173 w 1240"/>
                  <a:gd name="T51" fmla="*/ 594 h 977"/>
                  <a:gd name="T52" fmla="*/ 773 w 1240"/>
                  <a:gd name="T53" fmla="*/ 861 h 977"/>
                  <a:gd name="T54" fmla="*/ 722 w 1240"/>
                  <a:gd name="T55" fmla="*/ 839 h 977"/>
                  <a:gd name="T56" fmla="*/ 653 w 1240"/>
                  <a:gd name="T57" fmla="*/ 908 h 977"/>
                  <a:gd name="T58" fmla="*/ 722 w 1240"/>
                  <a:gd name="T59" fmla="*/ 977 h 977"/>
                  <a:gd name="T60" fmla="*/ 789 w 1240"/>
                  <a:gd name="T61" fmla="*/ 926 h 977"/>
                  <a:gd name="T62" fmla="*/ 1240 w 1240"/>
                  <a:gd name="T63" fmla="*/ 594 h 97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1240" h="977">
                    <a:moveTo>
                      <a:pt x="620" y="622"/>
                    </a:moveTo>
                    <a:lnTo>
                      <a:pt x="620" y="622"/>
                    </a:lnTo>
                    <a:cubicBezTo>
                      <a:pt x="320" y="622"/>
                      <a:pt x="66" y="495"/>
                      <a:pt x="66" y="344"/>
                    </a:cubicBezTo>
                    <a:cubicBezTo>
                      <a:pt x="66" y="193"/>
                      <a:pt x="320" y="65"/>
                      <a:pt x="620" y="65"/>
                    </a:cubicBezTo>
                    <a:cubicBezTo>
                      <a:pt x="920" y="65"/>
                      <a:pt x="1173" y="193"/>
                      <a:pt x="1173" y="344"/>
                    </a:cubicBezTo>
                    <a:cubicBezTo>
                      <a:pt x="1173" y="495"/>
                      <a:pt x="920" y="622"/>
                      <a:pt x="620" y="622"/>
                    </a:cubicBezTo>
                    <a:close/>
                    <a:moveTo>
                      <a:pt x="1240" y="594"/>
                    </a:moveTo>
                    <a:lnTo>
                      <a:pt x="1240" y="594"/>
                    </a:lnTo>
                    <a:lnTo>
                      <a:pt x="1240" y="364"/>
                    </a:lnTo>
                    <a:cubicBezTo>
                      <a:pt x="1240" y="362"/>
                      <a:pt x="1240" y="360"/>
                      <a:pt x="1240" y="358"/>
                    </a:cubicBezTo>
                    <a:cubicBezTo>
                      <a:pt x="1240" y="353"/>
                      <a:pt x="1240" y="348"/>
                      <a:pt x="1240" y="344"/>
                    </a:cubicBezTo>
                    <a:cubicBezTo>
                      <a:pt x="1240" y="150"/>
                      <a:pt x="968" y="0"/>
                      <a:pt x="620" y="0"/>
                    </a:cubicBezTo>
                    <a:cubicBezTo>
                      <a:pt x="272" y="0"/>
                      <a:pt x="0" y="150"/>
                      <a:pt x="0" y="344"/>
                    </a:cubicBezTo>
                    <a:cubicBezTo>
                      <a:pt x="0" y="348"/>
                      <a:pt x="0" y="353"/>
                      <a:pt x="0" y="358"/>
                    </a:cubicBezTo>
                    <a:cubicBezTo>
                      <a:pt x="0" y="360"/>
                      <a:pt x="0" y="362"/>
                      <a:pt x="0" y="364"/>
                    </a:cubicBezTo>
                    <a:lnTo>
                      <a:pt x="0" y="594"/>
                    </a:lnTo>
                    <a:cubicBezTo>
                      <a:pt x="0" y="749"/>
                      <a:pt x="182" y="882"/>
                      <a:pt x="442" y="925"/>
                    </a:cubicBezTo>
                    <a:cubicBezTo>
                      <a:pt x="450" y="955"/>
                      <a:pt x="477" y="977"/>
                      <a:pt x="509" y="977"/>
                    </a:cubicBezTo>
                    <a:cubicBezTo>
                      <a:pt x="548" y="977"/>
                      <a:pt x="579" y="946"/>
                      <a:pt x="579" y="908"/>
                    </a:cubicBezTo>
                    <a:cubicBezTo>
                      <a:pt x="579" y="870"/>
                      <a:pt x="548" y="839"/>
                      <a:pt x="509" y="839"/>
                    </a:cubicBezTo>
                    <a:cubicBezTo>
                      <a:pt x="490" y="839"/>
                      <a:pt x="472" y="847"/>
                      <a:pt x="459" y="860"/>
                    </a:cubicBezTo>
                    <a:cubicBezTo>
                      <a:pt x="231" y="824"/>
                      <a:pt x="66" y="715"/>
                      <a:pt x="66" y="594"/>
                    </a:cubicBezTo>
                    <a:lnTo>
                      <a:pt x="66" y="502"/>
                    </a:lnTo>
                    <a:cubicBezTo>
                      <a:pt x="168" y="613"/>
                      <a:pt x="375" y="689"/>
                      <a:pt x="620" y="689"/>
                    </a:cubicBezTo>
                    <a:cubicBezTo>
                      <a:pt x="865" y="689"/>
                      <a:pt x="1072" y="613"/>
                      <a:pt x="1173" y="502"/>
                    </a:cubicBezTo>
                    <a:lnTo>
                      <a:pt x="1173" y="594"/>
                    </a:lnTo>
                    <a:cubicBezTo>
                      <a:pt x="1173" y="717"/>
                      <a:pt x="1005" y="827"/>
                      <a:pt x="773" y="861"/>
                    </a:cubicBezTo>
                    <a:cubicBezTo>
                      <a:pt x="761" y="847"/>
                      <a:pt x="743" y="839"/>
                      <a:pt x="722" y="839"/>
                    </a:cubicBezTo>
                    <a:cubicBezTo>
                      <a:pt x="684" y="839"/>
                      <a:pt x="653" y="870"/>
                      <a:pt x="653" y="908"/>
                    </a:cubicBezTo>
                    <a:cubicBezTo>
                      <a:pt x="653" y="946"/>
                      <a:pt x="684" y="977"/>
                      <a:pt x="722" y="977"/>
                    </a:cubicBezTo>
                    <a:cubicBezTo>
                      <a:pt x="754" y="977"/>
                      <a:pt x="781" y="956"/>
                      <a:pt x="789" y="926"/>
                    </a:cubicBezTo>
                    <a:cubicBezTo>
                      <a:pt x="1054" y="885"/>
                      <a:pt x="1240" y="751"/>
                      <a:pt x="1240" y="594"/>
                    </a:cubicBezTo>
                    <a:close/>
                  </a:path>
                </a:pathLst>
              </a:custGeom>
              <a:grpFill/>
              <a:ln w="0">
                <a:noFill/>
                <a:prstDash val="solid"/>
                <a:round/>
                <a:headEnd/>
                <a:tailEnd/>
              </a:ln>
            </p:spPr>
            <p:txBody>
              <a:bodyPr/>
              <a:lstStyle/>
              <a:p>
                <a:pPr defTabSz="511816">
                  <a:defRPr/>
                </a:pPr>
                <a:endParaRPr lang="zh-CN" altLang="en-US" sz="1400"/>
              </a:p>
            </p:txBody>
          </p:sp>
        </p:grpSp>
        <p:sp>
          <p:nvSpPr>
            <p:cNvPr id="38" name="文本框 37">
              <a:extLst>
                <a:ext uri="{FF2B5EF4-FFF2-40B4-BE49-F238E27FC236}">
                  <a16:creationId xmlns:a16="http://schemas.microsoft.com/office/drawing/2014/main" id="{EC663E4C-4796-95E9-A334-4093113557DF}"/>
                </a:ext>
              </a:extLst>
            </p:cNvPr>
            <p:cNvSpPr txBox="1"/>
            <p:nvPr/>
          </p:nvSpPr>
          <p:spPr>
            <a:xfrm>
              <a:off x="8793506" y="541205"/>
              <a:ext cx="736099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1200" dirty="0"/>
                <a:t>路由器</a:t>
              </a:r>
              <a:r>
                <a:rPr lang="en-US" altLang="zh-CN" sz="1200" dirty="0"/>
                <a:t>2</a:t>
              </a:r>
              <a:endParaRPr lang="zh-CN" altLang="en-US" sz="1200" dirty="0"/>
            </a:p>
          </p:txBody>
        </p:sp>
        <p:cxnSp>
          <p:nvCxnSpPr>
            <p:cNvPr id="39" name="直接连接符 38">
              <a:extLst>
                <a:ext uri="{FF2B5EF4-FFF2-40B4-BE49-F238E27FC236}">
                  <a16:creationId xmlns:a16="http://schemas.microsoft.com/office/drawing/2014/main" id="{25435B15-3C4F-2980-35E3-D2A9C371DC65}"/>
                </a:ext>
              </a:extLst>
            </p:cNvPr>
            <p:cNvCxnSpPr>
              <a:cxnSpLocks/>
            </p:cNvCxnSpPr>
            <p:nvPr/>
          </p:nvCxnSpPr>
          <p:spPr bwMode="auto">
            <a:xfrm flipV="1">
              <a:off x="11420837" y="2232477"/>
              <a:ext cx="110971" cy="583155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0" name="直接连接符 39">
              <a:extLst>
                <a:ext uri="{FF2B5EF4-FFF2-40B4-BE49-F238E27FC236}">
                  <a16:creationId xmlns:a16="http://schemas.microsoft.com/office/drawing/2014/main" id="{2E493041-30D1-F9B9-BA89-5651B090A6C1}"/>
                </a:ext>
              </a:extLst>
            </p:cNvPr>
            <p:cNvCxnSpPr>
              <a:cxnSpLocks/>
              <a:endCxn id="52" idx="26"/>
            </p:cNvCxnSpPr>
            <p:nvPr/>
          </p:nvCxnSpPr>
          <p:spPr bwMode="auto">
            <a:xfrm flipH="1" flipV="1">
              <a:off x="9127359" y="1083133"/>
              <a:ext cx="1225193" cy="925947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</p:cxnSp>
        <p:cxnSp>
          <p:nvCxnSpPr>
            <p:cNvPr id="41" name="直接连接符 40">
              <a:extLst>
                <a:ext uri="{FF2B5EF4-FFF2-40B4-BE49-F238E27FC236}">
                  <a16:creationId xmlns:a16="http://schemas.microsoft.com/office/drawing/2014/main" id="{022B88E3-BC00-1AAD-B8F5-DF87DC4358E7}"/>
                </a:ext>
              </a:extLst>
            </p:cNvPr>
            <p:cNvCxnSpPr/>
            <p:nvPr/>
          </p:nvCxnSpPr>
          <p:spPr bwMode="auto">
            <a:xfrm>
              <a:off x="11728364" y="2238328"/>
              <a:ext cx="127440" cy="680056"/>
            </a:xfrm>
            <a:prstGeom prst="line">
              <a:avLst/>
            </a:prstGeom>
            <a:solidFill>
              <a:schemeClr val="accent1"/>
            </a:solidFill>
            <a:ln w="19050" cap="flat" cmpd="sng" algn="ctr">
              <a:solidFill>
                <a:schemeClr val="tx1"/>
              </a:solidFill>
              <a:prstDash val="dash"/>
              <a:round/>
              <a:headEnd type="none" w="med" len="med"/>
              <a:tailEnd type="none" w="med" len="med"/>
            </a:ln>
            <a:effectLst/>
          </p:spPr>
        </p:cxnSp>
        <p:sp>
          <p:nvSpPr>
            <p:cNvPr id="42" name="文本框 41">
              <a:extLst>
                <a:ext uri="{FF2B5EF4-FFF2-40B4-BE49-F238E27FC236}">
                  <a16:creationId xmlns:a16="http://schemas.microsoft.com/office/drawing/2014/main" id="{485681A0-6B47-9E7D-8D35-0C428BA90003}"/>
                </a:ext>
              </a:extLst>
            </p:cNvPr>
            <p:cNvSpPr txBox="1"/>
            <p:nvPr/>
          </p:nvSpPr>
          <p:spPr>
            <a:xfrm>
              <a:off x="4760471" y="2562853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1</a:t>
              </a:r>
              <a:endParaRPr lang="zh-CN" altLang="en-US" sz="1200" dirty="0"/>
            </a:p>
          </p:txBody>
        </p:sp>
        <p:sp>
          <p:nvSpPr>
            <p:cNvPr id="43" name="文本框 42">
              <a:extLst>
                <a:ext uri="{FF2B5EF4-FFF2-40B4-BE49-F238E27FC236}">
                  <a16:creationId xmlns:a16="http://schemas.microsoft.com/office/drawing/2014/main" id="{EF2A966C-1343-52B4-1F45-0A27C9E32BAE}"/>
                </a:ext>
              </a:extLst>
            </p:cNvPr>
            <p:cNvSpPr txBox="1"/>
            <p:nvPr/>
          </p:nvSpPr>
          <p:spPr>
            <a:xfrm>
              <a:off x="6001190" y="2531718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2</a:t>
              </a:r>
              <a:endParaRPr lang="zh-CN" altLang="en-US" sz="1200" dirty="0"/>
            </a:p>
          </p:txBody>
        </p:sp>
        <p:sp>
          <p:nvSpPr>
            <p:cNvPr id="44" name="文本框 43">
              <a:extLst>
                <a:ext uri="{FF2B5EF4-FFF2-40B4-BE49-F238E27FC236}">
                  <a16:creationId xmlns:a16="http://schemas.microsoft.com/office/drawing/2014/main" id="{12A9063A-4575-B74A-F734-DE08EA9FE3C3}"/>
                </a:ext>
              </a:extLst>
            </p:cNvPr>
            <p:cNvSpPr txBox="1"/>
            <p:nvPr/>
          </p:nvSpPr>
          <p:spPr>
            <a:xfrm>
              <a:off x="7363327" y="2482132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3</a:t>
              </a:r>
              <a:endParaRPr lang="zh-CN" altLang="en-US" sz="1200" dirty="0"/>
            </a:p>
          </p:txBody>
        </p:sp>
        <p:sp>
          <p:nvSpPr>
            <p:cNvPr id="45" name="文本框 44">
              <a:extLst>
                <a:ext uri="{FF2B5EF4-FFF2-40B4-BE49-F238E27FC236}">
                  <a16:creationId xmlns:a16="http://schemas.microsoft.com/office/drawing/2014/main" id="{5DD6C0B5-9D94-0465-6F25-65387E069CE5}"/>
                </a:ext>
              </a:extLst>
            </p:cNvPr>
            <p:cNvSpPr txBox="1"/>
            <p:nvPr/>
          </p:nvSpPr>
          <p:spPr>
            <a:xfrm>
              <a:off x="8385917" y="2552729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4</a:t>
              </a:r>
              <a:endParaRPr lang="zh-CN" altLang="en-US" sz="1200" dirty="0"/>
            </a:p>
          </p:txBody>
        </p:sp>
        <p:sp>
          <p:nvSpPr>
            <p:cNvPr id="46" name="文本框 45">
              <a:extLst>
                <a:ext uri="{FF2B5EF4-FFF2-40B4-BE49-F238E27FC236}">
                  <a16:creationId xmlns:a16="http://schemas.microsoft.com/office/drawing/2014/main" id="{8866FA0E-3A24-AC9F-E91A-9D2979DC46D9}"/>
                </a:ext>
              </a:extLst>
            </p:cNvPr>
            <p:cNvSpPr txBox="1"/>
            <p:nvPr/>
          </p:nvSpPr>
          <p:spPr>
            <a:xfrm>
              <a:off x="9627522" y="2562425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5</a:t>
              </a:r>
              <a:endParaRPr lang="zh-CN" altLang="en-US" sz="1200" dirty="0"/>
            </a:p>
          </p:txBody>
        </p:sp>
        <p:sp>
          <p:nvSpPr>
            <p:cNvPr id="47" name="文本框 46">
              <a:extLst>
                <a:ext uri="{FF2B5EF4-FFF2-40B4-BE49-F238E27FC236}">
                  <a16:creationId xmlns:a16="http://schemas.microsoft.com/office/drawing/2014/main" id="{17D6A92D-7C2B-FF25-DCF2-200D51F8F49D}"/>
                </a:ext>
              </a:extLst>
            </p:cNvPr>
            <p:cNvSpPr txBox="1"/>
            <p:nvPr/>
          </p:nvSpPr>
          <p:spPr>
            <a:xfrm>
              <a:off x="10998902" y="2531717"/>
              <a:ext cx="51648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1200" dirty="0"/>
                <a:t>PC 6</a:t>
              </a:r>
              <a:endParaRPr lang="zh-CN" altLang="en-US" sz="1200" dirty="0"/>
            </a:p>
          </p:txBody>
        </p:sp>
      </p:grpSp>
      <p:sp>
        <p:nvSpPr>
          <p:cNvPr id="372" name="文本框 371">
            <a:extLst>
              <a:ext uri="{FF2B5EF4-FFF2-40B4-BE49-F238E27FC236}">
                <a16:creationId xmlns:a16="http://schemas.microsoft.com/office/drawing/2014/main" id="{5E51C54E-29C4-02F1-0B7F-AA6B878D2BFD}"/>
              </a:ext>
            </a:extLst>
          </p:cNvPr>
          <p:cNvSpPr txBox="1"/>
          <p:nvPr/>
        </p:nvSpPr>
        <p:spPr>
          <a:xfrm>
            <a:off x="4589855" y="3624833"/>
            <a:ext cx="1146468" cy="261610"/>
          </a:xfrm>
          <a:prstGeom prst="rect">
            <a:avLst/>
          </a:prstGeom>
          <a:solidFill>
            <a:srgbClr val="FFFF00"/>
          </a:solidFill>
        </p:spPr>
        <p:txBody>
          <a:bodyPr wrap="none" rtlCol="0">
            <a:spAutoFit/>
          </a:bodyPr>
          <a:lstStyle/>
          <a:p>
            <a:r>
              <a:rPr lang="zh-CN" altLang="en-US" sz="1100" dirty="0"/>
              <a:t>部署</a:t>
            </a:r>
            <a:r>
              <a:rPr lang="en-US" altLang="zh-CN" sz="1100" dirty="0"/>
              <a:t>Web</a:t>
            </a:r>
            <a:r>
              <a:rPr lang="zh-CN" altLang="en-US" sz="1100" dirty="0"/>
              <a:t>服务</a:t>
            </a:r>
            <a:r>
              <a:rPr lang="en-US" altLang="zh-CN" sz="1100" dirty="0"/>
              <a:t>1</a:t>
            </a:r>
            <a:endParaRPr lang="zh-CN" altLang="en-US" sz="1100" dirty="0"/>
          </a:p>
        </p:txBody>
      </p:sp>
    </p:spTree>
    <p:extLst>
      <p:ext uri="{BB962C8B-B14F-4D97-AF65-F5344CB8AC3E}">
        <p14:creationId xmlns:p14="http://schemas.microsoft.com/office/powerpoint/2010/main" val="340728393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实验</a:t>
            </a:r>
            <a:r>
              <a:rPr lang="en-US" altLang="zh-CN" dirty="0"/>
              <a:t>4.2</a:t>
            </a:r>
            <a:r>
              <a:rPr lang="zh-CN" altLang="en-US" dirty="0"/>
              <a:t>：参考资料</a:t>
            </a:r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43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  <p:sp>
        <p:nvSpPr>
          <p:cNvPr id="34" name="内容占位符 16">
            <a:extLst>
              <a:ext uri="{FF2B5EF4-FFF2-40B4-BE49-F238E27FC236}">
                <a16:creationId xmlns:a16="http://schemas.microsoft.com/office/drawing/2014/main" id="{98036B0B-72D0-4AD3-476E-B278A6D45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8042" y="1042097"/>
            <a:ext cx="10790785" cy="4517875"/>
          </a:xfrm>
        </p:spPr>
        <p:txBody>
          <a:bodyPr/>
          <a:lstStyle/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参考资料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lvl="1">
              <a:buClr>
                <a:srgbClr val="808080"/>
              </a:buClr>
              <a:buSzPct val="60000"/>
              <a:defRPr/>
            </a:pPr>
            <a:r>
              <a:rPr kumimoji="0" lang="en-US" altLang="zh-CN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https://blog.csdn.net/kadwf123/article/details/106201196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微软雅黑" panose="020B0503020204020204" pitchFamily="34" charset="-122"/>
              <a:ea typeface="微软雅黑" pitchFamily="34" charset="-122"/>
              <a:cs typeface="Arial" pitchFamily="34" charset="0"/>
            </a:endParaRPr>
          </a:p>
          <a:p>
            <a:pPr marL="301625" marR="0" lvl="0" indent="-301625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l"/>
              <a:tabLst/>
              <a:defRPr/>
            </a:pPr>
            <a:r>
              <a:rPr lang="zh-CN" altLang="en-US" sz="1600" dirty="0">
                <a:solidFill>
                  <a:srgbClr val="000000"/>
                </a:solidFill>
              </a:rPr>
              <a:t>命令参考</a:t>
            </a: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itchFamily="34" charset="-122"/>
                <a:cs typeface="Arial" pitchFamily="34" charset="0"/>
              </a:rPr>
              <a:t>：</a:t>
            </a:r>
            <a:endParaRPr lang="en-US" altLang="zh-CN" sz="1600" dirty="0">
              <a:solidFill>
                <a:srgbClr val="000000"/>
              </a:solidFill>
            </a:endParaRPr>
          </a:p>
          <a:p>
            <a:pPr marL="654050" marR="0" lvl="1" indent="-252413" algn="l" defTabSz="801688" rtl="0" eaLnBrk="1" fontAlgn="base" latinLnBrk="0" hangingPunct="1">
              <a:lnSpc>
                <a:spcPct val="140000"/>
              </a:lnSpc>
              <a:spcBef>
                <a:spcPct val="30000"/>
              </a:spcBef>
              <a:spcAft>
                <a:spcPct val="0"/>
              </a:spcAft>
              <a:buClr>
                <a:srgbClr val="808080"/>
              </a:buClr>
              <a:buSzPct val="60000"/>
              <a:buFont typeface="Wingdings" pitchFamily="2" charset="2"/>
              <a:buChar char="p"/>
              <a:tabLst/>
              <a:defRPr/>
            </a:pPr>
            <a:r>
              <a:rPr lang="en-US" altLang="zh-CN" sz="1200" dirty="0">
                <a:solidFill>
                  <a:srgbClr val="000000"/>
                </a:solidFill>
              </a:rPr>
              <a:t>N/A</a:t>
            </a:r>
            <a:endParaRPr lang="en-US" altLang="zh-CN" sz="1200" dirty="0"/>
          </a:p>
        </p:txBody>
      </p:sp>
    </p:spTree>
    <p:extLst>
      <p:ext uri="{BB962C8B-B14F-4D97-AF65-F5344CB8AC3E}">
        <p14:creationId xmlns:p14="http://schemas.microsoft.com/office/powerpoint/2010/main" val="38508857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87">
            <a:extLst>
              <a:ext uri="{FF2B5EF4-FFF2-40B4-BE49-F238E27FC236}">
                <a16:creationId xmlns:a16="http://schemas.microsoft.com/office/drawing/2014/main" id="{37333705-F8D6-2847-B3CB-F2FAB51E2A3B}"/>
              </a:ext>
            </a:extLst>
          </p:cNvPr>
          <p:cNvGrpSpPr>
            <a:grpSpLocks noChangeAspect="1"/>
          </p:cNvGrpSpPr>
          <p:nvPr/>
        </p:nvGrpSpPr>
        <p:grpSpPr>
          <a:xfrm>
            <a:off x="12290471" y="2625389"/>
            <a:ext cx="1963323" cy="4233515"/>
            <a:chOff x="5343885" y="-48857"/>
            <a:chExt cx="3263586" cy="7037279"/>
          </a:xfrm>
        </p:grpSpPr>
        <p:sp>
          <p:nvSpPr>
            <p:cNvPr id="6" name="矩形 13">
              <a:extLst>
                <a:ext uri="{FF2B5EF4-FFF2-40B4-BE49-F238E27FC236}">
                  <a16:creationId xmlns:a16="http://schemas.microsoft.com/office/drawing/2014/main" id="{B14DFA89-D483-CF47-82CC-DD86D7CAB09E}"/>
                </a:ext>
              </a:extLst>
            </p:cNvPr>
            <p:cNvSpPr/>
            <p:nvPr userDrawn="1"/>
          </p:nvSpPr>
          <p:spPr>
            <a:xfrm>
              <a:off x="5356401" y="1934171"/>
              <a:ext cx="791510" cy="664397"/>
            </a:xfrm>
            <a:prstGeom prst="rect">
              <a:avLst/>
            </a:prstGeom>
            <a:solidFill>
              <a:srgbClr val="C4005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196/0/84</a:t>
              </a:r>
            </a:p>
          </p:txBody>
        </p:sp>
        <p:sp>
          <p:nvSpPr>
            <p:cNvPr id="7" name="文本框 15">
              <a:extLst>
                <a:ext uri="{FF2B5EF4-FFF2-40B4-BE49-F238E27FC236}">
                  <a16:creationId xmlns:a16="http://schemas.microsoft.com/office/drawing/2014/main" id="{8223ADA0-340A-794B-93B7-24AFF612A719}"/>
                </a:ext>
              </a:extLst>
            </p:cNvPr>
            <p:cNvSpPr txBox="1"/>
            <p:nvPr userDrawn="1"/>
          </p:nvSpPr>
          <p:spPr>
            <a:xfrm>
              <a:off x="5352723" y="1694497"/>
              <a:ext cx="1052647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公司辅助色</a:t>
              </a:r>
            </a:p>
          </p:txBody>
        </p:sp>
        <p:sp>
          <p:nvSpPr>
            <p:cNvPr id="8" name="矩形 13">
              <a:extLst>
                <a:ext uri="{FF2B5EF4-FFF2-40B4-BE49-F238E27FC236}">
                  <a16:creationId xmlns:a16="http://schemas.microsoft.com/office/drawing/2014/main" id="{5F63E0E3-4F22-7948-AB1A-40A84ECA92EC}"/>
                </a:ext>
              </a:extLst>
            </p:cNvPr>
            <p:cNvSpPr/>
            <p:nvPr userDrawn="1"/>
          </p:nvSpPr>
          <p:spPr>
            <a:xfrm>
              <a:off x="6184680" y="1934171"/>
              <a:ext cx="791510" cy="664397"/>
            </a:xfrm>
            <a:prstGeom prst="rect">
              <a:avLst/>
            </a:prstGeom>
            <a:solidFill>
              <a:srgbClr val="CB377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203/55/120</a:t>
              </a:r>
            </a:p>
          </p:txBody>
        </p:sp>
        <p:sp>
          <p:nvSpPr>
            <p:cNvPr id="9" name="矩形 13">
              <a:extLst>
                <a:ext uri="{FF2B5EF4-FFF2-40B4-BE49-F238E27FC236}">
                  <a16:creationId xmlns:a16="http://schemas.microsoft.com/office/drawing/2014/main" id="{29C4A3C6-7C7B-7140-8F73-591E9F49143F}"/>
                </a:ext>
              </a:extLst>
            </p:cNvPr>
            <p:cNvSpPr/>
            <p:nvPr userDrawn="1"/>
          </p:nvSpPr>
          <p:spPr>
            <a:xfrm>
              <a:off x="5356401" y="3403061"/>
              <a:ext cx="791510" cy="664397"/>
            </a:xfrm>
            <a:prstGeom prst="rect">
              <a:avLst/>
            </a:prstGeom>
            <a:solidFill>
              <a:srgbClr val="ED6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237/109/0</a:t>
              </a:r>
            </a:p>
          </p:txBody>
        </p:sp>
        <p:sp>
          <p:nvSpPr>
            <p:cNvPr id="10" name="矩形 13">
              <a:extLst>
                <a:ext uri="{FF2B5EF4-FFF2-40B4-BE49-F238E27FC236}">
                  <a16:creationId xmlns:a16="http://schemas.microsoft.com/office/drawing/2014/main" id="{BE4C9A8D-46B0-5B40-BC47-DB6C4899227F}"/>
                </a:ext>
              </a:extLst>
            </p:cNvPr>
            <p:cNvSpPr/>
            <p:nvPr userDrawn="1"/>
          </p:nvSpPr>
          <p:spPr>
            <a:xfrm>
              <a:off x="6184680" y="2673360"/>
              <a:ext cx="791510" cy="664397"/>
            </a:xfrm>
            <a:prstGeom prst="rect">
              <a:avLst/>
            </a:prstGeom>
            <a:solidFill>
              <a:srgbClr val="9936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153/54/54</a:t>
              </a:r>
            </a:p>
          </p:txBody>
        </p:sp>
        <p:sp>
          <p:nvSpPr>
            <p:cNvPr id="11" name="矩形 13">
              <a:extLst>
                <a:ext uri="{FF2B5EF4-FFF2-40B4-BE49-F238E27FC236}">
                  <a16:creationId xmlns:a16="http://schemas.microsoft.com/office/drawing/2014/main" id="{612F2ED4-F7A4-9E48-95E1-8D07B3BBE962}"/>
                </a:ext>
              </a:extLst>
            </p:cNvPr>
            <p:cNvSpPr/>
            <p:nvPr userDrawn="1"/>
          </p:nvSpPr>
          <p:spPr>
            <a:xfrm>
              <a:off x="5356401" y="4866463"/>
              <a:ext cx="791510" cy="664397"/>
            </a:xfrm>
            <a:prstGeom prst="rect">
              <a:avLst/>
            </a:prstGeom>
            <a:solidFill>
              <a:srgbClr val="62B23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98/178/48</a:t>
              </a:r>
            </a:p>
          </p:txBody>
        </p:sp>
        <p:sp>
          <p:nvSpPr>
            <p:cNvPr id="12" name="矩形 13">
              <a:extLst>
                <a:ext uri="{FF2B5EF4-FFF2-40B4-BE49-F238E27FC236}">
                  <a16:creationId xmlns:a16="http://schemas.microsoft.com/office/drawing/2014/main" id="{A9E1D476-C288-8945-A68A-1F20C557294B}"/>
                </a:ext>
              </a:extLst>
            </p:cNvPr>
            <p:cNvSpPr/>
            <p:nvPr userDrawn="1"/>
          </p:nvSpPr>
          <p:spPr>
            <a:xfrm>
              <a:off x="6184680" y="3415851"/>
              <a:ext cx="791510" cy="664397"/>
            </a:xfrm>
            <a:prstGeom prst="rect">
              <a:avLst/>
            </a:prstGeom>
            <a:solidFill>
              <a:srgbClr val="F2894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242/137/68</a:t>
              </a:r>
              <a:endParaRPr kumimoji="1" lang="mr-IN" altLang="zh-CN" sz="500" b="1" dirty="0">
                <a:solidFill>
                  <a:srgbClr val="FFFFFF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13" name="矩形 13">
              <a:extLst>
                <a:ext uri="{FF2B5EF4-FFF2-40B4-BE49-F238E27FC236}">
                  <a16:creationId xmlns:a16="http://schemas.microsoft.com/office/drawing/2014/main" id="{42823EBB-E62E-F149-AC9A-09950051F283}"/>
                </a:ext>
              </a:extLst>
            </p:cNvPr>
            <p:cNvSpPr/>
            <p:nvPr userDrawn="1"/>
          </p:nvSpPr>
          <p:spPr>
            <a:xfrm>
              <a:off x="5353240" y="184963"/>
              <a:ext cx="791510" cy="664397"/>
            </a:xfrm>
            <a:prstGeom prst="rect">
              <a:avLst/>
            </a:prstGeom>
            <a:solidFill>
              <a:srgbClr val="C7000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185C</a:t>
              </a:r>
            </a:p>
            <a:p>
              <a:pPr algn="ctr">
                <a:lnSpc>
                  <a:spcPts val="620"/>
                </a:lnSpc>
                <a:spcBef>
                  <a:spcPts val="0"/>
                </a:spcBef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199/0/11  </a:t>
              </a:r>
            </a:p>
          </p:txBody>
        </p:sp>
        <p:sp>
          <p:nvSpPr>
            <p:cNvPr id="14" name="文本框 15">
              <a:extLst>
                <a:ext uri="{FF2B5EF4-FFF2-40B4-BE49-F238E27FC236}">
                  <a16:creationId xmlns:a16="http://schemas.microsoft.com/office/drawing/2014/main" id="{EA01C299-6FF2-3642-AAEC-A1DF62D9C654}"/>
                </a:ext>
              </a:extLst>
            </p:cNvPr>
            <p:cNvSpPr txBox="1"/>
            <p:nvPr userDrawn="1"/>
          </p:nvSpPr>
          <p:spPr>
            <a:xfrm>
              <a:off x="5343885" y="-48857"/>
              <a:ext cx="726488" cy="204645"/>
            </a:xfrm>
            <a:prstGeom prst="rect">
              <a:avLst/>
            </a:prstGeom>
            <a:noFill/>
          </p:spPr>
          <p:txBody>
            <a:bodyPr wrap="square" lIns="0" tIns="0" rIns="0" bIns="0" rtlCol="0" anchor="b" anchorCtr="0">
              <a:spAutoFit/>
            </a:bodyPr>
            <a:lstStyle/>
            <a:p>
              <a:pPr algn="l">
                <a:lnSpc>
                  <a:spcPct val="100000"/>
                </a:lnSpc>
              </a:pPr>
              <a:r>
                <a:rPr kumimoji="1" lang="zh-CN" altLang="en-US" sz="800" b="0" i="0" dirty="0">
                  <a:solidFill>
                    <a:schemeClr val="tx1"/>
                  </a:solidFill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公司色</a:t>
              </a:r>
            </a:p>
          </p:txBody>
        </p:sp>
        <p:sp>
          <p:nvSpPr>
            <p:cNvPr id="15" name="矩形 13">
              <a:extLst>
                <a:ext uri="{FF2B5EF4-FFF2-40B4-BE49-F238E27FC236}">
                  <a16:creationId xmlns:a16="http://schemas.microsoft.com/office/drawing/2014/main" id="{B84AB502-165F-764A-9621-65CA8CBBEAEA}"/>
                </a:ext>
              </a:extLst>
            </p:cNvPr>
            <p:cNvSpPr/>
            <p:nvPr userDrawn="1"/>
          </p:nvSpPr>
          <p:spPr>
            <a:xfrm>
              <a:off x="5352600" y="918047"/>
              <a:ext cx="791510" cy="664397"/>
            </a:xfrm>
            <a:prstGeom prst="rect">
              <a:avLst/>
            </a:prstGeom>
            <a:solidFill>
              <a:srgbClr val="C8102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PANTONE 186C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chemeClr val="tx2"/>
                  </a:solidFill>
                  <a:latin typeface="Arial" charset="0"/>
                  <a:ea typeface="Arial" charset="0"/>
                  <a:cs typeface="Arial" charset="0"/>
                </a:rPr>
                <a:t>200/16/46  </a:t>
              </a:r>
            </a:p>
          </p:txBody>
        </p:sp>
        <p:sp>
          <p:nvSpPr>
            <p:cNvPr id="16" name="矩形 13">
              <a:extLst>
                <a:ext uri="{FF2B5EF4-FFF2-40B4-BE49-F238E27FC236}">
                  <a16:creationId xmlns:a16="http://schemas.microsoft.com/office/drawing/2014/main" id="{CB8870E8-3E95-764C-B621-A168E194CC7A}"/>
                </a:ext>
              </a:extLst>
            </p:cNvPr>
            <p:cNvSpPr/>
            <p:nvPr userDrawn="1"/>
          </p:nvSpPr>
          <p:spPr>
            <a:xfrm>
              <a:off x="5354164" y="2665974"/>
              <a:ext cx="791510" cy="664397"/>
            </a:xfrm>
            <a:prstGeom prst="rect">
              <a:avLst/>
            </a:prstGeom>
            <a:solidFill>
              <a:srgbClr val="7F000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127/0/1</a:t>
              </a:r>
            </a:p>
          </p:txBody>
        </p:sp>
        <p:sp>
          <p:nvSpPr>
            <p:cNvPr id="17" name="矩形 13">
              <a:extLst>
                <a:ext uri="{FF2B5EF4-FFF2-40B4-BE49-F238E27FC236}">
                  <a16:creationId xmlns:a16="http://schemas.microsoft.com/office/drawing/2014/main" id="{356EF69A-1936-544F-A95F-0664F4E186D5}"/>
                </a:ext>
              </a:extLst>
            </p:cNvPr>
            <p:cNvSpPr/>
            <p:nvPr userDrawn="1"/>
          </p:nvSpPr>
          <p:spPr>
            <a:xfrm>
              <a:off x="5354164" y="4134866"/>
              <a:ext cx="791510" cy="664397"/>
            </a:xfrm>
            <a:prstGeom prst="rect">
              <a:avLst/>
            </a:prstGeom>
            <a:solidFill>
              <a:srgbClr val="FCC8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52/200/0</a:t>
              </a:r>
            </a:p>
          </p:txBody>
        </p:sp>
        <p:sp>
          <p:nvSpPr>
            <p:cNvPr id="18" name="矩形 13">
              <a:extLst>
                <a:ext uri="{FF2B5EF4-FFF2-40B4-BE49-F238E27FC236}">
                  <a16:creationId xmlns:a16="http://schemas.microsoft.com/office/drawing/2014/main" id="{03EBAB43-95A5-1C4A-8458-B86EB3D51FCA}"/>
                </a:ext>
              </a:extLst>
            </p:cNvPr>
            <p:cNvSpPr/>
            <p:nvPr userDrawn="1"/>
          </p:nvSpPr>
          <p:spPr>
            <a:xfrm>
              <a:off x="5354164" y="5596166"/>
              <a:ext cx="791510" cy="664397"/>
            </a:xfrm>
            <a:prstGeom prst="rect">
              <a:avLst/>
            </a:prstGeom>
            <a:solidFill>
              <a:srgbClr val="30B5C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48/181/197</a:t>
              </a:r>
            </a:p>
          </p:txBody>
        </p:sp>
        <p:sp>
          <p:nvSpPr>
            <p:cNvPr id="19" name="矩形 13">
              <a:extLst>
                <a:ext uri="{FF2B5EF4-FFF2-40B4-BE49-F238E27FC236}">
                  <a16:creationId xmlns:a16="http://schemas.microsoft.com/office/drawing/2014/main" id="{371A8520-F934-304C-B57F-B49F768694E2}"/>
                </a:ext>
              </a:extLst>
            </p:cNvPr>
            <p:cNvSpPr/>
            <p:nvPr userDrawn="1"/>
          </p:nvSpPr>
          <p:spPr>
            <a:xfrm>
              <a:off x="6194511" y="4866463"/>
              <a:ext cx="791510" cy="664397"/>
            </a:xfrm>
            <a:prstGeom prst="rect">
              <a:avLst/>
            </a:prstGeom>
            <a:solidFill>
              <a:srgbClr val="81C15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129/193/95</a:t>
              </a:r>
            </a:p>
          </p:txBody>
        </p:sp>
        <p:sp>
          <p:nvSpPr>
            <p:cNvPr id="20" name="矩形 13">
              <a:extLst>
                <a:ext uri="{FF2B5EF4-FFF2-40B4-BE49-F238E27FC236}">
                  <a16:creationId xmlns:a16="http://schemas.microsoft.com/office/drawing/2014/main" id="{B83004D7-279B-C14E-9FCF-870FA1B74FDF}"/>
                </a:ext>
              </a:extLst>
            </p:cNvPr>
            <p:cNvSpPr/>
            <p:nvPr userDrawn="1"/>
          </p:nvSpPr>
          <p:spPr>
            <a:xfrm>
              <a:off x="6192274" y="4134866"/>
              <a:ext cx="791510" cy="664397"/>
            </a:xfrm>
            <a:prstGeom prst="rect">
              <a:avLst/>
            </a:prstGeom>
            <a:solidFill>
              <a:srgbClr val="FDD35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253/211/81</a:t>
              </a:r>
            </a:p>
          </p:txBody>
        </p:sp>
        <p:sp>
          <p:nvSpPr>
            <p:cNvPr id="21" name="矩形 13">
              <a:extLst>
                <a:ext uri="{FF2B5EF4-FFF2-40B4-BE49-F238E27FC236}">
                  <a16:creationId xmlns:a16="http://schemas.microsoft.com/office/drawing/2014/main" id="{99635968-4E69-CC41-9D78-6DF253FE3035}"/>
                </a:ext>
              </a:extLst>
            </p:cNvPr>
            <p:cNvSpPr/>
            <p:nvPr userDrawn="1"/>
          </p:nvSpPr>
          <p:spPr>
            <a:xfrm>
              <a:off x="6192274" y="5596166"/>
              <a:ext cx="791510" cy="664397"/>
            </a:xfrm>
            <a:prstGeom prst="rect">
              <a:avLst/>
            </a:prstGeom>
            <a:solidFill>
              <a:srgbClr val="56C4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86/196/210</a:t>
              </a:r>
            </a:p>
          </p:txBody>
        </p:sp>
        <p:sp>
          <p:nvSpPr>
            <p:cNvPr id="22" name="矩形 13">
              <a:extLst>
                <a:ext uri="{FF2B5EF4-FFF2-40B4-BE49-F238E27FC236}">
                  <a16:creationId xmlns:a16="http://schemas.microsoft.com/office/drawing/2014/main" id="{BDBE4949-07B7-F046-AD95-68E4B0C11CCD}"/>
                </a:ext>
              </a:extLst>
            </p:cNvPr>
            <p:cNvSpPr/>
            <p:nvPr/>
          </p:nvSpPr>
          <p:spPr>
            <a:xfrm>
              <a:off x="6186245" y="184963"/>
              <a:ext cx="791510" cy="664397"/>
            </a:xfrm>
            <a:prstGeom prst="rect">
              <a:avLst/>
            </a:prstGeom>
            <a:solidFill>
              <a:srgbClr val="D3394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211/57/65</a:t>
              </a:r>
            </a:p>
          </p:txBody>
        </p:sp>
        <p:sp>
          <p:nvSpPr>
            <p:cNvPr id="23" name="矩形 13">
              <a:extLst>
                <a:ext uri="{FF2B5EF4-FFF2-40B4-BE49-F238E27FC236}">
                  <a16:creationId xmlns:a16="http://schemas.microsoft.com/office/drawing/2014/main" id="{AA9F9E00-6A31-F14B-A2E4-79908835FD14}"/>
                </a:ext>
              </a:extLst>
            </p:cNvPr>
            <p:cNvSpPr/>
            <p:nvPr/>
          </p:nvSpPr>
          <p:spPr>
            <a:xfrm>
              <a:off x="6185604" y="918047"/>
              <a:ext cx="791510" cy="664397"/>
            </a:xfrm>
            <a:prstGeom prst="rect">
              <a:avLst/>
            </a:prstGeom>
            <a:solidFill>
              <a:srgbClr val="D338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211/56/89</a:t>
              </a:r>
            </a:p>
          </p:txBody>
        </p:sp>
        <p:sp>
          <p:nvSpPr>
            <p:cNvPr id="24" name="矩形 13">
              <a:extLst>
                <a:ext uri="{FF2B5EF4-FFF2-40B4-BE49-F238E27FC236}">
                  <a16:creationId xmlns:a16="http://schemas.microsoft.com/office/drawing/2014/main" id="{38715A31-485E-B744-B409-43F9F04B48F7}"/>
                </a:ext>
              </a:extLst>
            </p:cNvPr>
            <p:cNvSpPr/>
            <p:nvPr/>
          </p:nvSpPr>
          <p:spPr>
            <a:xfrm>
              <a:off x="6996262" y="1934171"/>
              <a:ext cx="791510" cy="664397"/>
            </a:xfrm>
            <a:prstGeom prst="rect">
              <a:avLst/>
            </a:prstGeom>
            <a:solidFill>
              <a:srgbClr val="DD80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221/128/170</a:t>
              </a:r>
            </a:p>
          </p:txBody>
        </p:sp>
        <p:sp>
          <p:nvSpPr>
            <p:cNvPr id="25" name="矩形 13">
              <a:extLst>
                <a:ext uri="{FF2B5EF4-FFF2-40B4-BE49-F238E27FC236}">
                  <a16:creationId xmlns:a16="http://schemas.microsoft.com/office/drawing/2014/main" id="{4AE1609B-25DD-2C4A-B05B-D18ADBC39C71}"/>
                </a:ext>
              </a:extLst>
            </p:cNvPr>
            <p:cNvSpPr/>
            <p:nvPr/>
          </p:nvSpPr>
          <p:spPr>
            <a:xfrm>
              <a:off x="6996262" y="2673360"/>
              <a:ext cx="791510" cy="664397"/>
            </a:xfrm>
            <a:prstGeom prst="rect">
              <a:avLst/>
            </a:prstGeom>
            <a:solidFill>
              <a:srgbClr val="BF808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191/128/130</a:t>
              </a:r>
            </a:p>
          </p:txBody>
        </p:sp>
        <p:sp>
          <p:nvSpPr>
            <p:cNvPr id="26" name="矩形 13">
              <a:extLst>
                <a:ext uri="{FF2B5EF4-FFF2-40B4-BE49-F238E27FC236}">
                  <a16:creationId xmlns:a16="http://schemas.microsoft.com/office/drawing/2014/main" id="{ECE90F9F-DBBC-0B49-A42C-8B62397E473E}"/>
                </a:ext>
              </a:extLst>
            </p:cNvPr>
            <p:cNvSpPr/>
            <p:nvPr/>
          </p:nvSpPr>
          <p:spPr>
            <a:xfrm>
              <a:off x="6996262" y="3415851"/>
              <a:ext cx="791510" cy="664397"/>
            </a:xfrm>
            <a:prstGeom prst="rect">
              <a:avLst/>
            </a:prstGeom>
            <a:solidFill>
              <a:srgbClr val="F6B78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246/183/140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27" name="矩形 13">
              <a:extLst>
                <a:ext uri="{FF2B5EF4-FFF2-40B4-BE49-F238E27FC236}">
                  <a16:creationId xmlns:a16="http://schemas.microsoft.com/office/drawing/2014/main" id="{D5B387BA-F8B8-B54E-966E-F24E271747C4}"/>
                </a:ext>
              </a:extLst>
            </p:cNvPr>
            <p:cNvSpPr/>
            <p:nvPr/>
          </p:nvSpPr>
          <p:spPr>
            <a:xfrm>
              <a:off x="7006093" y="4866463"/>
              <a:ext cx="791510" cy="664397"/>
            </a:xfrm>
            <a:prstGeom prst="rect">
              <a:avLst/>
            </a:prstGeom>
            <a:solidFill>
              <a:srgbClr val="AFD89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176/216/156</a:t>
              </a:r>
            </a:p>
          </p:txBody>
        </p:sp>
        <p:sp>
          <p:nvSpPr>
            <p:cNvPr id="28" name="矩形 13">
              <a:extLst>
                <a:ext uri="{FF2B5EF4-FFF2-40B4-BE49-F238E27FC236}">
                  <a16:creationId xmlns:a16="http://schemas.microsoft.com/office/drawing/2014/main" id="{E6C9B99E-8C1C-2B49-B82E-3C754B8E5C02}"/>
                </a:ext>
              </a:extLst>
            </p:cNvPr>
            <p:cNvSpPr/>
            <p:nvPr/>
          </p:nvSpPr>
          <p:spPr>
            <a:xfrm>
              <a:off x="7003856" y="4134866"/>
              <a:ext cx="791510" cy="664397"/>
            </a:xfrm>
            <a:prstGeom prst="rect">
              <a:avLst/>
            </a:prstGeom>
            <a:solidFill>
              <a:srgbClr val="FDE39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253/227/181</a:t>
              </a:r>
            </a:p>
          </p:txBody>
        </p:sp>
        <p:sp>
          <p:nvSpPr>
            <p:cNvPr id="29" name="矩形 13">
              <a:extLst>
                <a:ext uri="{FF2B5EF4-FFF2-40B4-BE49-F238E27FC236}">
                  <a16:creationId xmlns:a16="http://schemas.microsoft.com/office/drawing/2014/main" id="{0106BFA2-9DE1-3A42-A6C6-69BCE0FA34F4}"/>
                </a:ext>
              </a:extLst>
            </p:cNvPr>
            <p:cNvSpPr/>
            <p:nvPr/>
          </p:nvSpPr>
          <p:spPr>
            <a:xfrm>
              <a:off x="7003856" y="5596166"/>
              <a:ext cx="791510" cy="664397"/>
            </a:xfrm>
            <a:prstGeom prst="rect">
              <a:avLst/>
            </a:prstGeom>
            <a:solidFill>
              <a:srgbClr val="94DAE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148/218/226</a:t>
              </a:r>
            </a:p>
          </p:txBody>
        </p:sp>
        <p:sp>
          <p:nvSpPr>
            <p:cNvPr id="30" name="矩形 13">
              <a:extLst>
                <a:ext uri="{FF2B5EF4-FFF2-40B4-BE49-F238E27FC236}">
                  <a16:creationId xmlns:a16="http://schemas.microsoft.com/office/drawing/2014/main" id="{F760C1C5-4342-C346-A7D2-D101978EDF66}"/>
                </a:ext>
              </a:extLst>
            </p:cNvPr>
            <p:cNvSpPr/>
            <p:nvPr/>
          </p:nvSpPr>
          <p:spPr>
            <a:xfrm>
              <a:off x="6997826" y="184963"/>
              <a:ext cx="791510" cy="664397"/>
            </a:xfrm>
            <a:prstGeom prst="rect">
              <a:avLst/>
            </a:prstGeom>
            <a:solidFill>
              <a:srgbClr val="E2818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226/129/137</a:t>
              </a:r>
            </a:p>
          </p:txBody>
        </p:sp>
        <p:sp>
          <p:nvSpPr>
            <p:cNvPr id="31" name="矩形 13">
              <a:extLst>
                <a:ext uri="{FF2B5EF4-FFF2-40B4-BE49-F238E27FC236}">
                  <a16:creationId xmlns:a16="http://schemas.microsoft.com/office/drawing/2014/main" id="{5BB50A4A-0B64-7E4C-824C-1EBCA1A992CF}"/>
                </a:ext>
              </a:extLst>
            </p:cNvPr>
            <p:cNvSpPr/>
            <p:nvPr/>
          </p:nvSpPr>
          <p:spPr>
            <a:xfrm>
              <a:off x="6997185" y="918047"/>
              <a:ext cx="791510" cy="664397"/>
            </a:xfrm>
            <a:prstGeom prst="rect">
              <a:avLst/>
            </a:prstGeom>
            <a:solidFill>
              <a:srgbClr val="E2819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226/129/152</a:t>
              </a:r>
            </a:p>
          </p:txBody>
        </p:sp>
        <p:sp>
          <p:nvSpPr>
            <p:cNvPr id="32" name="矩形 13">
              <a:extLst>
                <a:ext uri="{FF2B5EF4-FFF2-40B4-BE49-F238E27FC236}">
                  <a16:creationId xmlns:a16="http://schemas.microsoft.com/office/drawing/2014/main" id="{756A7E25-6C44-8A44-A8C5-61D19BC9EDAF}"/>
                </a:ext>
              </a:extLst>
            </p:cNvPr>
            <p:cNvSpPr/>
            <p:nvPr userDrawn="1"/>
          </p:nvSpPr>
          <p:spPr>
            <a:xfrm>
              <a:off x="7806130" y="1934171"/>
              <a:ext cx="791510" cy="664397"/>
            </a:xfrm>
            <a:prstGeom prst="rect">
              <a:avLst/>
            </a:prstGeom>
            <a:solidFill>
              <a:srgbClr val="EBB3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235/179/204</a:t>
              </a:r>
            </a:p>
          </p:txBody>
        </p:sp>
        <p:sp>
          <p:nvSpPr>
            <p:cNvPr id="33" name="矩形 13">
              <a:extLst>
                <a:ext uri="{FF2B5EF4-FFF2-40B4-BE49-F238E27FC236}">
                  <a16:creationId xmlns:a16="http://schemas.microsoft.com/office/drawing/2014/main" id="{96588389-39CD-DF4E-B9AC-92091E25724E}"/>
                </a:ext>
              </a:extLst>
            </p:cNvPr>
            <p:cNvSpPr/>
            <p:nvPr/>
          </p:nvSpPr>
          <p:spPr>
            <a:xfrm>
              <a:off x="7806130" y="2673360"/>
              <a:ext cx="791510" cy="664397"/>
            </a:xfrm>
            <a:prstGeom prst="rect">
              <a:avLst/>
            </a:prstGeom>
            <a:solidFill>
              <a:srgbClr val="D8B3B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marL="0" marR="0" lvl="0" indent="0" algn="ctr" defTabSz="914478" rtl="0" eaLnBrk="1" fontAlgn="auto" latinLnBrk="0" hangingPunct="1">
                <a:lnSpc>
                  <a:spcPts val="62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216/179/179</a:t>
              </a:r>
            </a:p>
          </p:txBody>
        </p:sp>
        <p:sp>
          <p:nvSpPr>
            <p:cNvPr id="34" name="矩形 13">
              <a:extLst>
                <a:ext uri="{FF2B5EF4-FFF2-40B4-BE49-F238E27FC236}">
                  <a16:creationId xmlns:a16="http://schemas.microsoft.com/office/drawing/2014/main" id="{20725C9F-31AE-DB44-B70A-B4ECDEC0BC00}"/>
                </a:ext>
              </a:extLst>
            </p:cNvPr>
            <p:cNvSpPr/>
            <p:nvPr/>
          </p:nvSpPr>
          <p:spPr>
            <a:xfrm>
              <a:off x="7806130" y="3415851"/>
              <a:ext cx="791510" cy="664397"/>
            </a:xfrm>
            <a:prstGeom prst="rect">
              <a:avLst/>
            </a:prstGeom>
            <a:solidFill>
              <a:srgbClr val="FAD3B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250/211/187</a:t>
              </a:r>
              <a:endParaRPr kumimoji="1" lang="mr-IN" altLang="zh-CN" sz="500" b="1" dirty="0">
                <a:solidFill>
                  <a:srgbClr val="595757"/>
                </a:solidFill>
                <a:latin typeface="Arial" charset="0"/>
                <a:ea typeface="Arial" charset="0"/>
                <a:cs typeface="Arial" charset="0"/>
              </a:endParaRPr>
            </a:p>
          </p:txBody>
        </p:sp>
        <p:sp>
          <p:nvSpPr>
            <p:cNvPr id="35" name="矩形 13">
              <a:extLst>
                <a:ext uri="{FF2B5EF4-FFF2-40B4-BE49-F238E27FC236}">
                  <a16:creationId xmlns:a16="http://schemas.microsoft.com/office/drawing/2014/main" id="{AC5BCC27-B68D-0743-8E0B-E25F8D01C3A4}"/>
                </a:ext>
              </a:extLst>
            </p:cNvPr>
            <p:cNvSpPr/>
            <p:nvPr/>
          </p:nvSpPr>
          <p:spPr>
            <a:xfrm>
              <a:off x="7815961" y="4866463"/>
              <a:ext cx="791510" cy="664397"/>
            </a:xfrm>
            <a:prstGeom prst="rect">
              <a:avLst/>
            </a:prstGeom>
            <a:solidFill>
              <a:srgbClr val="D0E8C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208/232/196</a:t>
              </a:r>
            </a:p>
          </p:txBody>
        </p:sp>
        <p:sp>
          <p:nvSpPr>
            <p:cNvPr id="36" name="矩形 13">
              <a:extLst>
                <a:ext uri="{FF2B5EF4-FFF2-40B4-BE49-F238E27FC236}">
                  <a16:creationId xmlns:a16="http://schemas.microsoft.com/office/drawing/2014/main" id="{51C2E83A-C975-6945-B2FD-5B22BBB53DB7}"/>
                </a:ext>
              </a:extLst>
            </p:cNvPr>
            <p:cNvSpPr/>
            <p:nvPr/>
          </p:nvSpPr>
          <p:spPr>
            <a:xfrm>
              <a:off x="7813724" y="4134866"/>
              <a:ext cx="791510" cy="664397"/>
            </a:xfrm>
            <a:prstGeom prst="rect">
              <a:avLst/>
            </a:prstGeom>
            <a:solidFill>
              <a:srgbClr val="FEEE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254/238/193</a:t>
              </a:r>
            </a:p>
          </p:txBody>
        </p:sp>
        <p:sp>
          <p:nvSpPr>
            <p:cNvPr id="37" name="矩形 13">
              <a:extLst>
                <a:ext uri="{FF2B5EF4-FFF2-40B4-BE49-F238E27FC236}">
                  <a16:creationId xmlns:a16="http://schemas.microsoft.com/office/drawing/2014/main" id="{BEE9A95F-6965-354F-A2C7-2E8C81DDA52F}"/>
                </a:ext>
              </a:extLst>
            </p:cNvPr>
            <p:cNvSpPr/>
            <p:nvPr/>
          </p:nvSpPr>
          <p:spPr>
            <a:xfrm>
              <a:off x="7813724" y="5596166"/>
              <a:ext cx="791510" cy="664397"/>
            </a:xfrm>
            <a:prstGeom prst="rect">
              <a:avLst/>
            </a:prstGeom>
            <a:solidFill>
              <a:srgbClr val="BEE9E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190/23/238</a:t>
              </a:r>
            </a:p>
          </p:txBody>
        </p:sp>
        <p:sp>
          <p:nvSpPr>
            <p:cNvPr id="38" name="矩形 13">
              <a:extLst>
                <a:ext uri="{FF2B5EF4-FFF2-40B4-BE49-F238E27FC236}">
                  <a16:creationId xmlns:a16="http://schemas.microsoft.com/office/drawing/2014/main" id="{509164EB-3DC4-7A4F-9E7C-06EBC981CD0A}"/>
                </a:ext>
              </a:extLst>
            </p:cNvPr>
            <p:cNvSpPr/>
            <p:nvPr/>
          </p:nvSpPr>
          <p:spPr>
            <a:xfrm>
              <a:off x="7807694" y="184963"/>
              <a:ext cx="791510" cy="664397"/>
            </a:xfrm>
            <a:prstGeom prst="rect">
              <a:avLst/>
            </a:prstGeom>
            <a:solidFill>
              <a:srgbClr val="EEB3B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239/178/184</a:t>
              </a:r>
            </a:p>
          </p:txBody>
        </p:sp>
        <p:sp>
          <p:nvSpPr>
            <p:cNvPr id="39" name="矩形 13">
              <a:extLst>
                <a:ext uri="{FF2B5EF4-FFF2-40B4-BE49-F238E27FC236}">
                  <a16:creationId xmlns:a16="http://schemas.microsoft.com/office/drawing/2014/main" id="{667867DD-D3E6-3040-A7B5-39345C0CE2E3}"/>
                </a:ext>
              </a:extLst>
            </p:cNvPr>
            <p:cNvSpPr/>
            <p:nvPr/>
          </p:nvSpPr>
          <p:spPr>
            <a:xfrm>
              <a:off x="7807054" y="918047"/>
              <a:ext cx="791510" cy="664397"/>
            </a:xfrm>
            <a:prstGeom prst="rect">
              <a:avLst/>
            </a:prstGeom>
            <a:solidFill>
              <a:srgbClr val="EEB3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238/179/193</a:t>
              </a:r>
            </a:p>
          </p:txBody>
        </p:sp>
        <p:sp>
          <p:nvSpPr>
            <p:cNvPr id="40" name="矩形 13">
              <a:extLst>
                <a:ext uri="{FF2B5EF4-FFF2-40B4-BE49-F238E27FC236}">
                  <a16:creationId xmlns:a16="http://schemas.microsoft.com/office/drawing/2014/main" id="{9EE10597-3782-AB46-8453-89FA049C6C46}"/>
                </a:ext>
              </a:extLst>
            </p:cNvPr>
            <p:cNvSpPr/>
            <p:nvPr userDrawn="1"/>
          </p:nvSpPr>
          <p:spPr>
            <a:xfrm>
              <a:off x="5354169" y="6324025"/>
              <a:ext cx="513579" cy="664397"/>
            </a:xfrm>
            <a:prstGeom prst="rect">
              <a:avLst/>
            </a:prstGeom>
            <a:solidFill>
              <a:srgbClr val="22181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35/24/21</a:t>
              </a:r>
            </a:p>
          </p:txBody>
        </p:sp>
        <p:sp>
          <p:nvSpPr>
            <p:cNvPr id="41" name="矩形 13">
              <a:extLst>
                <a:ext uri="{FF2B5EF4-FFF2-40B4-BE49-F238E27FC236}">
                  <a16:creationId xmlns:a16="http://schemas.microsoft.com/office/drawing/2014/main" id="{966B3529-B594-884C-BED0-5887B34BBBB8}"/>
                </a:ext>
              </a:extLst>
            </p:cNvPr>
            <p:cNvSpPr/>
            <p:nvPr userDrawn="1"/>
          </p:nvSpPr>
          <p:spPr>
            <a:xfrm>
              <a:off x="5900626" y="6324025"/>
              <a:ext cx="513579" cy="664397"/>
            </a:xfrm>
            <a:prstGeom prst="rect">
              <a:avLst/>
            </a:prstGeom>
            <a:solidFill>
              <a:srgbClr val="59575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 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89/87/87</a:t>
              </a:r>
            </a:p>
          </p:txBody>
        </p:sp>
        <p:sp>
          <p:nvSpPr>
            <p:cNvPr id="42" name="矩形 13">
              <a:extLst>
                <a:ext uri="{FF2B5EF4-FFF2-40B4-BE49-F238E27FC236}">
                  <a16:creationId xmlns:a16="http://schemas.microsoft.com/office/drawing/2014/main" id="{0B0545C9-147F-584F-80D2-EF13876D7D33}"/>
                </a:ext>
              </a:extLst>
            </p:cNvPr>
            <p:cNvSpPr/>
            <p:nvPr userDrawn="1"/>
          </p:nvSpPr>
          <p:spPr>
            <a:xfrm>
              <a:off x="6450318" y="6324025"/>
              <a:ext cx="513579" cy="664397"/>
            </a:xfrm>
            <a:prstGeom prst="rect">
              <a:avLst/>
            </a:prstGeom>
            <a:solidFill>
              <a:srgbClr val="88888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137/137/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137</a:t>
              </a:r>
            </a:p>
          </p:txBody>
        </p:sp>
        <p:sp>
          <p:nvSpPr>
            <p:cNvPr id="43" name="矩形 13">
              <a:extLst>
                <a:ext uri="{FF2B5EF4-FFF2-40B4-BE49-F238E27FC236}">
                  <a16:creationId xmlns:a16="http://schemas.microsoft.com/office/drawing/2014/main" id="{44FD0A0B-0D45-3340-A523-465AC24134BF}"/>
                </a:ext>
              </a:extLst>
            </p:cNvPr>
            <p:cNvSpPr/>
            <p:nvPr userDrawn="1"/>
          </p:nvSpPr>
          <p:spPr>
            <a:xfrm>
              <a:off x="6998296" y="6324025"/>
              <a:ext cx="513579" cy="664397"/>
            </a:xfrm>
            <a:prstGeom prst="rect">
              <a:avLst/>
            </a:prstGeom>
            <a:solidFill>
              <a:srgbClr val="B5B5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181/181/</a:t>
              </a:r>
              <a:b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FFFFFF"/>
                  </a:solidFill>
                  <a:latin typeface="Arial" charset="0"/>
                  <a:ea typeface="Arial" charset="0"/>
                  <a:cs typeface="Arial" charset="0"/>
                </a:rPr>
                <a:t>181</a:t>
              </a:r>
            </a:p>
          </p:txBody>
        </p:sp>
        <p:sp>
          <p:nvSpPr>
            <p:cNvPr id="44" name="矩形 13">
              <a:extLst>
                <a:ext uri="{FF2B5EF4-FFF2-40B4-BE49-F238E27FC236}">
                  <a16:creationId xmlns:a16="http://schemas.microsoft.com/office/drawing/2014/main" id="{2C404A07-276B-3648-BB25-4EDB5905448C}"/>
                </a:ext>
              </a:extLst>
            </p:cNvPr>
            <p:cNvSpPr/>
            <p:nvPr userDrawn="1"/>
          </p:nvSpPr>
          <p:spPr>
            <a:xfrm>
              <a:off x="7541580" y="6324025"/>
              <a:ext cx="513579" cy="664397"/>
            </a:xfrm>
            <a:prstGeom prst="rect">
              <a:avLst/>
            </a:prstGeom>
            <a:solidFill>
              <a:srgbClr val="DDDDD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 221/221/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221</a:t>
              </a:r>
            </a:p>
          </p:txBody>
        </p:sp>
        <p:sp>
          <p:nvSpPr>
            <p:cNvPr id="45" name="矩形 13">
              <a:extLst>
                <a:ext uri="{FF2B5EF4-FFF2-40B4-BE49-F238E27FC236}">
                  <a16:creationId xmlns:a16="http://schemas.microsoft.com/office/drawing/2014/main" id="{72B0F29C-A346-8946-9B8E-8F1B9DFF7AD0}"/>
                </a:ext>
              </a:extLst>
            </p:cNvPr>
            <p:cNvSpPr/>
            <p:nvPr userDrawn="1"/>
          </p:nvSpPr>
          <p:spPr>
            <a:xfrm>
              <a:off x="8083608" y="6324025"/>
              <a:ext cx="513579" cy="664397"/>
            </a:xfrm>
            <a:prstGeom prst="rect">
              <a:avLst/>
            </a:prstGeom>
            <a:solidFill>
              <a:srgbClr val="FFFFFF"/>
            </a:solidFill>
            <a:ln w="6350">
              <a:solidFill>
                <a:srgbClr val="B5B5B5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RGB</a:t>
              </a:r>
            </a:p>
            <a:p>
              <a:pPr algn="ctr">
                <a:lnSpc>
                  <a:spcPts val="620"/>
                </a:lnSpc>
              </a:pP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255/255/</a:t>
              </a:r>
              <a:b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</a:br>
              <a:r>
                <a:rPr kumimoji="1" lang="en-US" altLang="zh-CN" sz="500" b="1" dirty="0">
                  <a:solidFill>
                    <a:srgbClr val="595757"/>
                  </a:solidFill>
                  <a:latin typeface="Arial" charset="0"/>
                  <a:ea typeface="Arial" charset="0"/>
                  <a:cs typeface="Arial" charset="0"/>
                </a:rPr>
                <a:t>255</a:t>
              </a:r>
            </a:p>
          </p:txBody>
        </p:sp>
      </p:grpSp>
      <p:sp>
        <p:nvSpPr>
          <p:cNvPr id="47" name="Text Placeholder 1">
            <a:extLst>
              <a:ext uri="{FF2B5EF4-FFF2-40B4-BE49-F238E27FC236}">
                <a16:creationId xmlns:a16="http://schemas.microsoft.com/office/drawing/2014/main" id="{F8FC7CCD-75EB-9C44-BC7D-29679334A8CA}"/>
              </a:ext>
            </a:extLst>
          </p:cNvPr>
          <p:cNvSpPr txBox="1">
            <a:spLocks/>
          </p:cNvSpPr>
          <p:nvPr/>
        </p:nvSpPr>
        <p:spPr>
          <a:xfrm>
            <a:off x="7979357" y="2794960"/>
            <a:ext cx="3225168" cy="2029962"/>
          </a:xfrm>
          <a:prstGeom prst="rect">
            <a:avLst/>
          </a:prstGeom>
        </p:spPr>
        <p:txBody>
          <a:bodyPr lIns="0" tIns="0" rIns="0" bIns="0">
            <a:normAutofit fontScale="925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065"/>
              </a:lnSpc>
            </a:pP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Copyright©2020 Huawei Technologies Co., Ltd.</a:t>
            </a:r>
            <a:b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</a:br>
            <a:r>
              <a:rPr kumimoji="1" lang="en-US" altLang="zh-CN" sz="850" b="1" baseline="0" dirty="0">
                <a:solidFill>
                  <a:srgbClr val="1D1D1B"/>
                </a:solidFill>
                <a:latin typeface="+mj-lt"/>
              </a:rPr>
              <a:t>All Rights Reserved.</a:t>
            </a: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br>
              <a:rPr kumimoji="1" lang="en-US" altLang="zh-CN" sz="779" dirty="0">
                <a:solidFill>
                  <a:srgbClr val="1D1D1B"/>
                </a:solidFill>
                <a:latin typeface="+mn-lt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information in this document may contain predictive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statements including, without limitation, statements regarding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 future financial and operating results, future product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portfolio, new technology, etc. There are a number of factors that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could cause actual results and developments to differ materially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from those expressed or implied in the predictive statements.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Therefore, such information is provided for reference purpose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only and constitutes neither an offer nor an acceptance. Huawei </a:t>
            </a:r>
            <a:b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850" baseline="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may change the information at any time without notice. </a:t>
            </a:r>
          </a:p>
          <a:p>
            <a:pPr>
              <a:lnSpc>
                <a:spcPts val="1065"/>
              </a:lnSpc>
            </a:pPr>
            <a:endParaRPr kumimoji="1" lang="zh-CN" altLang="en-US" sz="779" dirty="0">
              <a:solidFill>
                <a:srgbClr val="1D1D1B"/>
              </a:solidFill>
              <a:latin typeface="+mn-lt"/>
            </a:endParaRPr>
          </a:p>
        </p:txBody>
      </p:sp>
      <p:sp>
        <p:nvSpPr>
          <p:cNvPr id="48" name="Subtitle 6">
            <a:extLst>
              <a:ext uri="{FF2B5EF4-FFF2-40B4-BE49-F238E27FC236}">
                <a16:creationId xmlns:a16="http://schemas.microsoft.com/office/drawing/2014/main" id="{12B8F806-ABD5-064C-8793-5E22C72554FD}"/>
              </a:ext>
            </a:extLst>
          </p:cNvPr>
          <p:cNvSpPr txBox="1">
            <a:spLocks/>
          </p:cNvSpPr>
          <p:nvPr/>
        </p:nvSpPr>
        <p:spPr>
          <a:xfrm>
            <a:off x="7987276" y="1631849"/>
            <a:ext cx="3477701" cy="491114"/>
          </a:xfrm>
          <a:prstGeom prst="rect">
            <a:avLst/>
          </a:prstGeom>
        </p:spPr>
        <p:txBody>
          <a:bodyPr lIns="0" tIns="0" rIns="0" bIns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rgbClr val="FFFFFF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681"/>
              </a:lnSpc>
              <a:spcBef>
                <a:spcPts val="0"/>
              </a:spcBef>
            </a:pP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把数字世界带入每个人、每个家庭、</a:t>
            </a:r>
            <a:br>
              <a:rPr kumimoji="1" lang="en-US" altLang="zh-CN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</a:br>
            <a:r>
              <a:rPr kumimoji="1" lang="zh-CN" altLang="en-US" sz="1300" dirty="0">
                <a:solidFill>
                  <a:srgbClr val="1D1D1B"/>
                </a:solidFill>
                <a:latin typeface="Microsoft YaHei" charset="-122"/>
                <a:ea typeface="Microsoft YaHei" charset="-122"/>
                <a:cs typeface="Microsoft YaHei" charset="-122"/>
              </a:rPr>
              <a:t>每个组织，构建万物互联的智能世界。</a:t>
            </a:r>
          </a:p>
        </p:txBody>
      </p:sp>
      <p:sp>
        <p:nvSpPr>
          <p:cNvPr id="49" name="Subtitle 6">
            <a:extLst>
              <a:ext uri="{FF2B5EF4-FFF2-40B4-BE49-F238E27FC236}">
                <a16:creationId xmlns:a16="http://schemas.microsoft.com/office/drawing/2014/main" id="{F1235B6F-D691-2C40-93D4-EC5427ADDFB0}"/>
              </a:ext>
            </a:extLst>
          </p:cNvPr>
          <p:cNvSpPr txBox="1">
            <a:spLocks/>
          </p:cNvSpPr>
          <p:nvPr/>
        </p:nvSpPr>
        <p:spPr>
          <a:xfrm>
            <a:off x="7977672" y="2106124"/>
            <a:ext cx="3481833" cy="582808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ts val="1294"/>
              </a:lnSpc>
            </a:pP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Bring digital to every person, home, and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organization for a fully connected, </a:t>
            </a:r>
            <a:b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</a:br>
            <a:r>
              <a:rPr kumimoji="1" lang="en-US" altLang="zh-CN" sz="1200" dirty="0">
                <a:solidFill>
                  <a:srgbClr val="1D1D1B"/>
                </a:solidFill>
                <a:latin typeface="+mn-lt"/>
                <a:cs typeface="Arial" panose="020B0604020202020204" pitchFamily="34" charset="0"/>
              </a:rPr>
              <a:t>intelligent world.</a:t>
            </a:r>
            <a:endParaRPr kumimoji="1" lang="zh-CN" altLang="en-US" sz="1200" dirty="0">
              <a:solidFill>
                <a:srgbClr val="1D1D1B"/>
              </a:solidFill>
              <a:latin typeface="+mn-lt"/>
              <a:ea typeface="Microsoft YaHei" charset="-122"/>
              <a:cs typeface="Microsoft YaHei" charset="-122"/>
            </a:endParaRPr>
          </a:p>
        </p:txBody>
      </p:sp>
      <p:pic>
        <p:nvPicPr>
          <p:cNvPr id="50" name="图片 4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497" y="5251150"/>
            <a:ext cx="1869596" cy="399462"/>
          </a:xfrm>
          <a:prstGeom prst="rect">
            <a:avLst/>
          </a:prstGeom>
        </p:spPr>
      </p:pic>
      <p:sp>
        <p:nvSpPr>
          <p:cNvPr id="51" name="TextBox 3">
            <a:extLst>
              <a:ext uri="{FF2B5EF4-FFF2-40B4-BE49-F238E27FC236}">
                <a16:creationId xmlns:a16="http://schemas.microsoft.com/office/drawing/2014/main" id="{42AF307D-40F4-EC4C-9108-79E948007529}"/>
              </a:ext>
            </a:extLst>
          </p:cNvPr>
          <p:cNvSpPr txBox="1"/>
          <p:nvPr/>
        </p:nvSpPr>
        <p:spPr>
          <a:xfrm>
            <a:off x="607486" y="1402064"/>
            <a:ext cx="3921034" cy="8547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en-US" sz="4940" dirty="0">
                <a:solidFill>
                  <a:schemeClr val="tx1"/>
                </a:solidFill>
              </a:rPr>
              <a:t>Thank you.</a:t>
            </a:r>
          </a:p>
        </p:txBody>
      </p:sp>
    </p:spTree>
    <p:extLst>
      <p:ext uri="{BB962C8B-B14F-4D97-AF65-F5344CB8AC3E}">
        <p14:creationId xmlns:p14="http://schemas.microsoft.com/office/powerpoint/2010/main" val="32083353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FDF104-E7B3-322C-5C8A-2DFE406596CC}"/>
              </a:ext>
            </a:extLst>
          </p:cNvPr>
          <p:cNvSpPr txBox="1"/>
          <p:nvPr/>
        </p:nvSpPr>
        <p:spPr>
          <a:xfrm>
            <a:off x="1177159" y="1231402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回到</a:t>
            </a:r>
            <a:r>
              <a:rPr lang="en-US" altLang="zh-CN" sz="2400" dirty="0"/>
              <a:t>50 </a:t>
            </a:r>
            <a:r>
              <a:rPr lang="zh-CN" altLang="en-US" sz="2400" dirty="0"/>
              <a:t>年前，有多台计算机，你怎样让它们共享资源？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B77DCA-8F84-1493-7AC7-C649B5C67193}"/>
              </a:ext>
            </a:extLst>
          </p:cNvPr>
          <p:cNvSpPr txBox="1"/>
          <p:nvPr/>
        </p:nvSpPr>
        <p:spPr>
          <a:xfrm>
            <a:off x="1449223" y="2136108"/>
            <a:ext cx="46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、计算机间连通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7C6C31-4E30-DA74-C173-2AF11E7BFC80}"/>
              </a:ext>
            </a:extLst>
          </p:cNvPr>
          <p:cNvSpPr txBox="1"/>
          <p:nvPr/>
        </p:nvSpPr>
        <p:spPr>
          <a:xfrm>
            <a:off x="1449223" y="431414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、共享资源</a:t>
            </a: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CDA4A94E-B9CF-1444-79E7-99F871F1550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421972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273CC8-72F6-6241-0FE6-6DAB5185A6ED}"/>
              </a:ext>
            </a:extLst>
          </p:cNvPr>
          <p:cNvSpPr txBox="1"/>
          <p:nvPr/>
        </p:nvSpPr>
        <p:spPr>
          <a:xfrm>
            <a:off x="1544184" y="243400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规划网络拓扑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0D3C2D-425D-C66A-C3B4-B877E411B186}"/>
              </a:ext>
            </a:extLst>
          </p:cNvPr>
          <p:cNvSpPr txBox="1"/>
          <p:nvPr/>
        </p:nvSpPr>
        <p:spPr>
          <a:xfrm>
            <a:off x="1544184" y="2738376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物理连通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6DBD0D-9507-588D-6C1B-206253DDAE8F}"/>
              </a:ext>
            </a:extLst>
          </p:cNvPr>
          <p:cNvSpPr txBox="1"/>
          <p:nvPr/>
        </p:nvSpPr>
        <p:spPr>
          <a:xfrm>
            <a:off x="1544184" y="307031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数据帧传输</a:t>
            </a:r>
            <a:endParaRPr lang="en-US" altLang="zh-CN" dirty="0">
              <a:solidFill>
                <a:srgbClr val="C00000"/>
              </a:solidFill>
            </a:endParaRPr>
          </a:p>
        </p:txBody>
      </p:sp>
      <p:pic>
        <p:nvPicPr>
          <p:cNvPr id="19" name="图形 18">
            <a:extLst>
              <a:ext uri="{FF2B5EF4-FFF2-40B4-BE49-F238E27FC236}">
                <a16:creationId xmlns:a16="http://schemas.microsoft.com/office/drawing/2014/main" id="{8FC7301D-5174-61CE-4978-EFCCE022637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831160" y="2705134"/>
            <a:ext cx="815181" cy="617209"/>
          </a:xfrm>
          <a:prstGeom prst="rect">
            <a:avLst/>
          </a:prstGeom>
        </p:spPr>
      </p:pic>
      <p:pic>
        <p:nvPicPr>
          <p:cNvPr id="20" name="图形 19">
            <a:extLst>
              <a:ext uri="{FF2B5EF4-FFF2-40B4-BE49-F238E27FC236}">
                <a16:creationId xmlns:a16="http://schemas.microsoft.com/office/drawing/2014/main" id="{3C045E80-ABEB-2D76-8193-9796398861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981460" y="2687465"/>
            <a:ext cx="815181" cy="617209"/>
          </a:xfrm>
          <a:prstGeom prst="rect">
            <a:avLst/>
          </a:prstGeom>
        </p:spPr>
      </p:pic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8A985359-7AA5-1CAB-551F-583FE5256420}"/>
              </a:ext>
            </a:extLst>
          </p:cNvPr>
          <p:cNvCxnSpPr>
            <a:stCxn id="19" idx="3"/>
            <a:endCxn id="20" idx="1"/>
          </p:cNvCxnSpPr>
          <p:nvPr/>
        </p:nvCxnSpPr>
        <p:spPr bwMode="auto">
          <a:xfrm flipV="1">
            <a:off x="5646341" y="2996070"/>
            <a:ext cx="4335119" cy="17669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7" name="图片 76">
            <a:extLst>
              <a:ext uri="{FF2B5EF4-FFF2-40B4-BE49-F238E27FC236}">
                <a16:creationId xmlns:a16="http://schemas.microsoft.com/office/drawing/2014/main" id="{7073C690-7E95-85FC-00F5-F531C74CC1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5005" y="1976495"/>
            <a:ext cx="1890264" cy="682443"/>
          </a:xfrm>
          <a:prstGeom prst="rect">
            <a:avLst/>
          </a:prstGeom>
        </p:spPr>
      </p:pic>
      <p:pic>
        <p:nvPicPr>
          <p:cNvPr id="79" name="图片 78">
            <a:extLst>
              <a:ext uri="{FF2B5EF4-FFF2-40B4-BE49-F238E27FC236}">
                <a16:creationId xmlns:a16="http://schemas.microsoft.com/office/drawing/2014/main" id="{1598C7E0-8728-1084-7AB6-2BD990EF0F5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725351" y="2001672"/>
            <a:ext cx="2394369" cy="6056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FE7F8264-D024-CD47-BF5C-5C21594607F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42272" y="4233150"/>
            <a:ext cx="882947" cy="582745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0940C5AC-4179-3571-A140-453D5B2C1F8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248400" y="5142226"/>
            <a:ext cx="716537" cy="72956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2F33B455-E862-E981-AAA1-445944118DD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813900" y="5381586"/>
            <a:ext cx="261974" cy="490024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3FA68AD-D784-01BF-D58E-79FC59CA004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110632" y="4233149"/>
            <a:ext cx="882948" cy="582746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049C5F12-8867-F9D6-1F48-1517A46F890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660561" y="5381586"/>
            <a:ext cx="261974" cy="4900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29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FDF104-E7B3-322C-5C8A-2DFE406596CC}"/>
              </a:ext>
            </a:extLst>
          </p:cNvPr>
          <p:cNvSpPr txBox="1"/>
          <p:nvPr/>
        </p:nvSpPr>
        <p:spPr>
          <a:xfrm>
            <a:off x="1177159" y="1231402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回到</a:t>
            </a:r>
            <a:r>
              <a:rPr lang="en-US" altLang="zh-CN" sz="2400" dirty="0"/>
              <a:t>50 </a:t>
            </a:r>
            <a:r>
              <a:rPr lang="zh-CN" altLang="en-US" sz="2400" dirty="0"/>
              <a:t>年前，有多台计算机，你怎样让它们共享资源？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B77DCA-8F84-1493-7AC7-C649B5C67193}"/>
              </a:ext>
            </a:extLst>
          </p:cNvPr>
          <p:cNvSpPr txBox="1"/>
          <p:nvPr/>
        </p:nvSpPr>
        <p:spPr>
          <a:xfrm>
            <a:off x="1449223" y="2136108"/>
            <a:ext cx="46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、计算机间连通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7C6C31-4E30-DA74-C173-2AF11E7BFC80}"/>
              </a:ext>
            </a:extLst>
          </p:cNvPr>
          <p:cNvSpPr txBox="1"/>
          <p:nvPr/>
        </p:nvSpPr>
        <p:spPr>
          <a:xfrm>
            <a:off x="1449223" y="431414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、共享资源</a:t>
            </a: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273CC8-72F6-6241-0FE6-6DAB5185A6ED}"/>
              </a:ext>
            </a:extLst>
          </p:cNvPr>
          <p:cNvSpPr txBox="1"/>
          <p:nvPr/>
        </p:nvSpPr>
        <p:spPr>
          <a:xfrm>
            <a:off x="1544184" y="243400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规划网络拓扑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0D3C2D-425D-C66A-C3B4-B877E411B186}"/>
              </a:ext>
            </a:extLst>
          </p:cNvPr>
          <p:cNvSpPr txBox="1"/>
          <p:nvPr/>
        </p:nvSpPr>
        <p:spPr>
          <a:xfrm>
            <a:off x="1544184" y="2738376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物理连通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6DBD0D-9507-588D-6C1B-206253DDAE8F}"/>
              </a:ext>
            </a:extLst>
          </p:cNvPr>
          <p:cNvSpPr txBox="1"/>
          <p:nvPr/>
        </p:nvSpPr>
        <p:spPr>
          <a:xfrm>
            <a:off x="1544184" y="307031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数据帧传输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F99293-320E-9EA3-31DD-4D0E81B60EDF}"/>
              </a:ext>
            </a:extLst>
          </p:cNvPr>
          <p:cNvSpPr txBox="1"/>
          <p:nvPr/>
        </p:nvSpPr>
        <p:spPr>
          <a:xfrm>
            <a:off x="1544183" y="4683475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应用程序共享资源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AFB560-7E81-8312-D25F-96A5288C3838}"/>
              </a:ext>
            </a:extLst>
          </p:cNvPr>
          <p:cNvSpPr txBox="1"/>
          <p:nvPr/>
        </p:nvSpPr>
        <p:spPr>
          <a:xfrm>
            <a:off x="1525013" y="5120724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应用进程间连通性 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D8BFD8E9-A6A6-B01C-33E1-B3A3791C98A6}"/>
              </a:ext>
            </a:extLst>
          </p:cNvPr>
          <p:cNvSpPr txBox="1"/>
          <p:nvPr/>
        </p:nvSpPr>
        <p:spPr>
          <a:xfrm>
            <a:off x="1544184" y="3396734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网络选路</a:t>
            </a:r>
          </a:p>
        </p:txBody>
      </p:sp>
      <p:sp>
        <p:nvSpPr>
          <p:cNvPr id="8" name="AutoShape 2">
            <a:extLst>
              <a:ext uri="{FF2B5EF4-FFF2-40B4-BE49-F238E27FC236}">
                <a16:creationId xmlns:a16="http://schemas.microsoft.com/office/drawing/2014/main" id="{4A4F2F38-5590-5001-EDCE-E07863980CE4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148187" y="47802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9" name="图形 8">
            <a:extLst>
              <a:ext uri="{FF2B5EF4-FFF2-40B4-BE49-F238E27FC236}">
                <a16:creationId xmlns:a16="http://schemas.microsoft.com/office/drawing/2014/main" id="{EE8A8E41-7FD7-B579-A082-B052F69946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730478" y="2228757"/>
            <a:ext cx="815181" cy="617209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B7243AE9-022F-8FBA-6562-D42B89F0EC9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163768" y="2214222"/>
            <a:ext cx="815181" cy="617209"/>
          </a:xfrm>
          <a:prstGeom prst="rect">
            <a:avLst/>
          </a:prstGeom>
        </p:spPr>
      </p:pic>
      <p:pic>
        <p:nvPicPr>
          <p:cNvPr id="23" name="图形 22">
            <a:extLst>
              <a:ext uri="{FF2B5EF4-FFF2-40B4-BE49-F238E27FC236}">
                <a16:creationId xmlns:a16="http://schemas.microsoft.com/office/drawing/2014/main" id="{27E218A7-30DA-9059-2369-E558299BF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319068" y="3818978"/>
            <a:ext cx="382500" cy="382500"/>
          </a:xfrm>
          <a:prstGeom prst="rect">
            <a:avLst/>
          </a:prstGeom>
        </p:spPr>
      </p:pic>
      <p:pic>
        <p:nvPicPr>
          <p:cNvPr id="24" name="图片 23">
            <a:extLst>
              <a:ext uri="{FF2B5EF4-FFF2-40B4-BE49-F238E27FC236}">
                <a16:creationId xmlns:a16="http://schemas.microsoft.com/office/drawing/2014/main" id="{A4545EB8-8AAE-EC1C-9A66-72FFCAF9EEF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32249" y="2306400"/>
            <a:ext cx="457219" cy="461230"/>
          </a:xfrm>
          <a:prstGeom prst="rect">
            <a:avLst/>
          </a:prstGeom>
        </p:spPr>
      </p:pic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05C17A8C-AD40-2375-BE6A-CD4F26829D57}"/>
              </a:ext>
            </a:extLst>
          </p:cNvPr>
          <p:cNvCxnSpPr>
            <a:cxnSpLocks/>
            <a:stCxn id="24" idx="1"/>
            <a:endCxn id="9" idx="3"/>
          </p:cNvCxnSpPr>
          <p:nvPr/>
        </p:nvCxnSpPr>
        <p:spPr bwMode="auto">
          <a:xfrm flipH="1">
            <a:off x="6545659" y="2537015"/>
            <a:ext cx="786590" cy="347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33" name="文本框 32">
            <a:extLst>
              <a:ext uri="{FF2B5EF4-FFF2-40B4-BE49-F238E27FC236}">
                <a16:creationId xmlns:a16="http://schemas.microsoft.com/office/drawing/2014/main" id="{627FB26F-673E-B8B8-E2C1-585E80191100}"/>
              </a:ext>
            </a:extLst>
          </p:cNvPr>
          <p:cNvSpPr txBox="1"/>
          <p:nvPr/>
        </p:nvSpPr>
        <p:spPr>
          <a:xfrm>
            <a:off x="6670030" y="1776246"/>
            <a:ext cx="233903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以太网络：</a:t>
            </a:r>
            <a:r>
              <a:rPr lang="en-US" altLang="zh-CN" dirty="0"/>
              <a:t>MAC</a:t>
            </a:r>
            <a:r>
              <a:rPr lang="zh-CN" altLang="en-US" dirty="0"/>
              <a:t>地址</a:t>
            </a:r>
            <a:endParaRPr lang="en-US" altLang="zh-CN" dirty="0"/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0C8F2FF5-C17D-8134-B4BB-E0138DAEADD3}"/>
              </a:ext>
            </a:extLst>
          </p:cNvPr>
          <p:cNvSpPr txBox="1"/>
          <p:nvPr/>
        </p:nvSpPr>
        <p:spPr>
          <a:xfrm>
            <a:off x="6906106" y="4972192"/>
            <a:ext cx="2294218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卫星网络：</a:t>
            </a:r>
            <a:r>
              <a:rPr lang="en-US" altLang="zh-CN" dirty="0"/>
              <a:t>IMSI</a:t>
            </a:r>
            <a:r>
              <a:rPr lang="zh-CN" altLang="en-US" dirty="0"/>
              <a:t>地址</a:t>
            </a:r>
            <a:endParaRPr lang="en-US" altLang="zh-CN" dirty="0"/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9007D84C-E2D7-E14D-528A-F23368251ADC}"/>
              </a:ext>
            </a:extLst>
          </p:cNvPr>
          <p:cNvSpPr txBox="1"/>
          <p:nvPr/>
        </p:nvSpPr>
        <p:spPr>
          <a:xfrm>
            <a:off x="6979177" y="3337233"/>
            <a:ext cx="1755609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dirty="0"/>
              <a:t>IP</a:t>
            </a:r>
            <a:r>
              <a:rPr lang="zh-CN" altLang="en-US" dirty="0"/>
              <a:t>网络：</a:t>
            </a:r>
            <a:r>
              <a:rPr lang="en-US" altLang="zh-CN" dirty="0"/>
              <a:t>IP</a:t>
            </a:r>
            <a:r>
              <a:rPr lang="zh-CN" altLang="en-US" dirty="0"/>
              <a:t>地址</a:t>
            </a:r>
            <a:endParaRPr lang="en-US" altLang="zh-CN" dirty="0"/>
          </a:p>
        </p:txBody>
      </p:sp>
      <p:pic>
        <p:nvPicPr>
          <p:cNvPr id="37" name="图形 36">
            <a:extLst>
              <a:ext uri="{FF2B5EF4-FFF2-40B4-BE49-F238E27FC236}">
                <a16:creationId xmlns:a16="http://schemas.microsoft.com/office/drawing/2014/main" id="{355C9CF0-DF1F-FDFB-4523-D634236E04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816395" y="3806824"/>
            <a:ext cx="815181" cy="617209"/>
          </a:xfrm>
          <a:prstGeom prst="rect">
            <a:avLst/>
          </a:prstGeom>
        </p:spPr>
      </p:pic>
      <p:pic>
        <p:nvPicPr>
          <p:cNvPr id="38" name="图形 37">
            <a:extLst>
              <a:ext uri="{FF2B5EF4-FFF2-40B4-BE49-F238E27FC236}">
                <a16:creationId xmlns:a16="http://schemas.microsoft.com/office/drawing/2014/main" id="{E04ACCE1-2928-96E1-3984-A80D16A657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9626769" y="3754823"/>
            <a:ext cx="815181" cy="617209"/>
          </a:xfrm>
          <a:prstGeom prst="rect">
            <a:avLst/>
          </a:prstGeom>
        </p:spPr>
      </p:pic>
      <p:pic>
        <p:nvPicPr>
          <p:cNvPr id="61" name="图片 60">
            <a:extLst>
              <a:ext uri="{FF2B5EF4-FFF2-40B4-BE49-F238E27FC236}">
                <a16:creationId xmlns:a16="http://schemas.microsoft.com/office/drawing/2014/main" id="{4408505F-61E6-B724-850A-A69D277E888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061246" y="2664617"/>
            <a:ext cx="457219" cy="461230"/>
          </a:xfrm>
          <a:prstGeom prst="rect">
            <a:avLst/>
          </a:prstGeom>
        </p:spPr>
      </p:pic>
      <p:pic>
        <p:nvPicPr>
          <p:cNvPr id="62" name="图片 61">
            <a:extLst>
              <a:ext uri="{FF2B5EF4-FFF2-40B4-BE49-F238E27FC236}">
                <a16:creationId xmlns:a16="http://schemas.microsoft.com/office/drawing/2014/main" id="{75F65434-49F0-A9FA-4960-68C2C40A8BC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730898" y="2306400"/>
            <a:ext cx="457219" cy="461230"/>
          </a:xfrm>
          <a:prstGeom prst="rect">
            <a:avLst/>
          </a:prstGeom>
        </p:spPr>
      </p:pic>
      <p:cxnSp>
        <p:nvCxnSpPr>
          <p:cNvPr id="64" name="直接连接符 63">
            <a:extLst>
              <a:ext uri="{FF2B5EF4-FFF2-40B4-BE49-F238E27FC236}">
                <a16:creationId xmlns:a16="http://schemas.microsoft.com/office/drawing/2014/main" id="{AA78CF74-BA90-6122-1234-9BC8CE77F03C}"/>
              </a:ext>
            </a:extLst>
          </p:cNvPr>
          <p:cNvCxnSpPr>
            <a:cxnSpLocks/>
            <a:stCxn id="62" idx="1"/>
            <a:endCxn id="24" idx="3"/>
          </p:cNvCxnSpPr>
          <p:nvPr/>
        </p:nvCxnSpPr>
        <p:spPr bwMode="auto">
          <a:xfrm flipH="1">
            <a:off x="7789468" y="2537015"/>
            <a:ext cx="941430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68" name="直接连接符 67">
            <a:extLst>
              <a:ext uri="{FF2B5EF4-FFF2-40B4-BE49-F238E27FC236}">
                <a16:creationId xmlns:a16="http://schemas.microsoft.com/office/drawing/2014/main" id="{B0DEA6B9-AF7A-79B4-9B8D-ADE230CE757A}"/>
              </a:ext>
            </a:extLst>
          </p:cNvPr>
          <p:cNvCxnSpPr>
            <a:cxnSpLocks/>
            <a:stCxn id="24" idx="2"/>
            <a:endCxn id="61" idx="1"/>
          </p:cNvCxnSpPr>
          <p:nvPr/>
        </p:nvCxnSpPr>
        <p:spPr bwMode="auto">
          <a:xfrm>
            <a:off x="7560859" y="2767630"/>
            <a:ext cx="500387" cy="12760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1" name="直接连接符 70">
            <a:extLst>
              <a:ext uri="{FF2B5EF4-FFF2-40B4-BE49-F238E27FC236}">
                <a16:creationId xmlns:a16="http://schemas.microsoft.com/office/drawing/2014/main" id="{F45FB10F-35E1-B285-67EE-782BF693ACA8}"/>
              </a:ext>
            </a:extLst>
          </p:cNvPr>
          <p:cNvCxnSpPr>
            <a:cxnSpLocks/>
            <a:stCxn id="62" idx="2"/>
            <a:endCxn id="61" idx="3"/>
          </p:cNvCxnSpPr>
          <p:nvPr/>
        </p:nvCxnSpPr>
        <p:spPr bwMode="auto">
          <a:xfrm flipH="1">
            <a:off x="8518465" y="2767630"/>
            <a:ext cx="441043" cy="127602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4" name="直接连接符 73">
            <a:extLst>
              <a:ext uri="{FF2B5EF4-FFF2-40B4-BE49-F238E27FC236}">
                <a16:creationId xmlns:a16="http://schemas.microsoft.com/office/drawing/2014/main" id="{2308B3AE-AF4E-4FC5-ED0D-CDB1BA7AB4CC}"/>
              </a:ext>
            </a:extLst>
          </p:cNvPr>
          <p:cNvCxnSpPr>
            <a:cxnSpLocks/>
            <a:stCxn id="10" idx="1"/>
            <a:endCxn id="62" idx="3"/>
          </p:cNvCxnSpPr>
          <p:nvPr/>
        </p:nvCxnSpPr>
        <p:spPr bwMode="auto">
          <a:xfrm flipH="1">
            <a:off x="9188117" y="2522827"/>
            <a:ext cx="975651" cy="14188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pic>
        <p:nvPicPr>
          <p:cNvPr id="79" name="图形 78">
            <a:extLst>
              <a:ext uri="{FF2B5EF4-FFF2-40B4-BE49-F238E27FC236}">
                <a16:creationId xmlns:a16="http://schemas.microsoft.com/office/drawing/2014/main" id="{EA1BF66E-D4AC-AE9F-1E6C-FB6145F1295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404862" y="3837554"/>
            <a:ext cx="382500" cy="382500"/>
          </a:xfrm>
          <a:prstGeom prst="rect">
            <a:avLst/>
          </a:prstGeom>
        </p:spPr>
      </p:pic>
      <p:pic>
        <p:nvPicPr>
          <p:cNvPr id="80" name="图形 79">
            <a:extLst>
              <a:ext uri="{FF2B5EF4-FFF2-40B4-BE49-F238E27FC236}">
                <a16:creationId xmlns:a16="http://schemas.microsoft.com/office/drawing/2014/main" id="{F1DCDD7A-4A91-C053-7280-B82806F0872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877683" y="4229138"/>
            <a:ext cx="382500" cy="382500"/>
          </a:xfrm>
          <a:prstGeom prst="rect">
            <a:avLst/>
          </a:prstGeom>
        </p:spPr>
      </p:pic>
      <p:cxnSp>
        <p:nvCxnSpPr>
          <p:cNvPr id="81" name="直接连接符 80">
            <a:extLst>
              <a:ext uri="{FF2B5EF4-FFF2-40B4-BE49-F238E27FC236}">
                <a16:creationId xmlns:a16="http://schemas.microsoft.com/office/drawing/2014/main" id="{A305313C-6F72-5B6C-5935-FD581DD7D81F}"/>
              </a:ext>
            </a:extLst>
          </p:cNvPr>
          <p:cNvCxnSpPr>
            <a:cxnSpLocks/>
            <a:stCxn id="23" idx="2"/>
            <a:endCxn id="80" idx="1"/>
          </p:cNvCxnSpPr>
          <p:nvPr/>
        </p:nvCxnSpPr>
        <p:spPr bwMode="auto">
          <a:xfrm>
            <a:off x="7510318" y="4201478"/>
            <a:ext cx="367365" cy="21891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4" name="直接连接符 83">
            <a:extLst>
              <a:ext uri="{FF2B5EF4-FFF2-40B4-BE49-F238E27FC236}">
                <a16:creationId xmlns:a16="http://schemas.microsoft.com/office/drawing/2014/main" id="{7A8C82C0-543B-A548-873A-78C2CFF6928C}"/>
              </a:ext>
            </a:extLst>
          </p:cNvPr>
          <p:cNvCxnSpPr>
            <a:cxnSpLocks/>
            <a:stCxn id="23" idx="3"/>
            <a:endCxn id="79" idx="1"/>
          </p:cNvCxnSpPr>
          <p:nvPr/>
        </p:nvCxnSpPr>
        <p:spPr bwMode="auto">
          <a:xfrm>
            <a:off x="7701568" y="4010228"/>
            <a:ext cx="703294" cy="1857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87" name="直接连接符 86">
            <a:extLst>
              <a:ext uri="{FF2B5EF4-FFF2-40B4-BE49-F238E27FC236}">
                <a16:creationId xmlns:a16="http://schemas.microsoft.com/office/drawing/2014/main" id="{8914A66E-D185-02B4-E7CD-02B10970FE77}"/>
              </a:ext>
            </a:extLst>
          </p:cNvPr>
          <p:cNvCxnSpPr>
            <a:cxnSpLocks/>
            <a:stCxn id="80" idx="3"/>
            <a:endCxn id="79" idx="2"/>
          </p:cNvCxnSpPr>
          <p:nvPr/>
        </p:nvCxnSpPr>
        <p:spPr bwMode="auto">
          <a:xfrm flipV="1">
            <a:off x="8260183" y="4220054"/>
            <a:ext cx="335929" cy="20033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DF46C692-C955-369F-E9BA-47A663AF20E5}"/>
              </a:ext>
            </a:extLst>
          </p:cNvPr>
          <p:cNvCxnSpPr>
            <a:cxnSpLocks/>
            <a:endCxn id="23" idx="1"/>
          </p:cNvCxnSpPr>
          <p:nvPr/>
        </p:nvCxnSpPr>
        <p:spPr bwMode="auto">
          <a:xfrm>
            <a:off x="6631576" y="4010228"/>
            <a:ext cx="687492" cy="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4" name="直接连接符 93">
            <a:extLst>
              <a:ext uri="{FF2B5EF4-FFF2-40B4-BE49-F238E27FC236}">
                <a16:creationId xmlns:a16="http://schemas.microsoft.com/office/drawing/2014/main" id="{57A3660B-3694-713C-3F52-F5F0696DC5A1}"/>
              </a:ext>
            </a:extLst>
          </p:cNvPr>
          <p:cNvCxnSpPr>
            <a:cxnSpLocks/>
            <a:stCxn id="79" idx="3"/>
            <a:endCxn id="38" idx="1"/>
          </p:cNvCxnSpPr>
          <p:nvPr/>
        </p:nvCxnSpPr>
        <p:spPr bwMode="auto">
          <a:xfrm>
            <a:off x="8787362" y="4028804"/>
            <a:ext cx="839407" cy="34624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00" name="AutoShape 2">
            <a:extLst>
              <a:ext uri="{FF2B5EF4-FFF2-40B4-BE49-F238E27FC236}">
                <a16:creationId xmlns:a16="http://schemas.microsoft.com/office/drawing/2014/main" id="{1A8655DE-D0C2-D2B7-505F-331A93F8601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228699" y="538812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101" name="图片 100">
            <a:extLst>
              <a:ext uri="{FF2B5EF4-FFF2-40B4-BE49-F238E27FC236}">
                <a16:creationId xmlns:a16="http://schemas.microsoft.com/office/drawing/2014/main" id="{EB1B758C-1660-6AA7-E7E5-3A41EB00C56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27371" y="5401547"/>
            <a:ext cx="882947" cy="582745"/>
          </a:xfrm>
          <a:prstGeom prst="rect">
            <a:avLst/>
          </a:prstGeom>
        </p:spPr>
      </p:pic>
      <p:pic>
        <p:nvPicPr>
          <p:cNvPr id="102" name="图片 101">
            <a:extLst>
              <a:ext uri="{FF2B5EF4-FFF2-40B4-BE49-F238E27FC236}">
                <a16:creationId xmlns:a16="http://schemas.microsoft.com/office/drawing/2014/main" id="{C593FB61-CFB5-F85D-5144-4A75BBFCED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520396" y="5927443"/>
            <a:ext cx="454926" cy="463197"/>
          </a:xfrm>
          <a:prstGeom prst="rect">
            <a:avLst/>
          </a:prstGeom>
        </p:spPr>
      </p:pic>
      <p:pic>
        <p:nvPicPr>
          <p:cNvPr id="103" name="图片 102">
            <a:extLst>
              <a:ext uri="{FF2B5EF4-FFF2-40B4-BE49-F238E27FC236}">
                <a16:creationId xmlns:a16="http://schemas.microsoft.com/office/drawing/2014/main" id="{16F62F4A-7FB4-F666-7BF1-F9044FCB2D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344375" y="6065006"/>
            <a:ext cx="174089" cy="325634"/>
          </a:xfrm>
          <a:prstGeom prst="rect">
            <a:avLst/>
          </a:prstGeom>
        </p:spPr>
      </p:pic>
      <p:pic>
        <p:nvPicPr>
          <p:cNvPr id="104" name="图片 103">
            <a:extLst>
              <a:ext uri="{FF2B5EF4-FFF2-40B4-BE49-F238E27FC236}">
                <a16:creationId xmlns:a16="http://schemas.microsoft.com/office/drawing/2014/main" id="{FE2644D4-0E40-6801-1DBA-C72BC80EA56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395731" y="5401546"/>
            <a:ext cx="882948" cy="582746"/>
          </a:xfrm>
          <a:prstGeom prst="rect">
            <a:avLst/>
          </a:prstGeom>
        </p:spPr>
      </p:pic>
      <p:pic>
        <p:nvPicPr>
          <p:cNvPr id="106" name="图片 105">
            <a:extLst>
              <a:ext uri="{FF2B5EF4-FFF2-40B4-BE49-F238E27FC236}">
                <a16:creationId xmlns:a16="http://schemas.microsoft.com/office/drawing/2014/main" id="{279368B7-01D4-D853-3DDB-921DD4377ED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095182" y="6074600"/>
            <a:ext cx="174089" cy="3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7693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5" grpId="0" animBg="1"/>
      <p:bldP spid="10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FDF104-E7B3-322C-5C8A-2DFE406596CC}"/>
              </a:ext>
            </a:extLst>
          </p:cNvPr>
          <p:cNvSpPr txBox="1"/>
          <p:nvPr/>
        </p:nvSpPr>
        <p:spPr>
          <a:xfrm>
            <a:off x="1177159" y="1231402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回到</a:t>
            </a:r>
            <a:r>
              <a:rPr lang="en-US" altLang="zh-CN" sz="2400" dirty="0"/>
              <a:t>50 </a:t>
            </a:r>
            <a:r>
              <a:rPr lang="zh-CN" altLang="en-US" sz="2400" dirty="0"/>
              <a:t>年前，有多台计算机，你怎样让它们共享资源？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B77DCA-8F84-1493-7AC7-C649B5C67193}"/>
              </a:ext>
            </a:extLst>
          </p:cNvPr>
          <p:cNvSpPr txBox="1"/>
          <p:nvPr/>
        </p:nvSpPr>
        <p:spPr>
          <a:xfrm>
            <a:off x="1449223" y="2136108"/>
            <a:ext cx="46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、计算机间连通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7C6C31-4E30-DA74-C173-2AF11E7BFC80}"/>
              </a:ext>
            </a:extLst>
          </p:cNvPr>
          <p:cNvSpPr txBox="1"/>
          <p:nvPr/>
        </p:nvSpPr>
        <p:spPr>
          <a:xfrm>
            <a:off x="1449223" y="431414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、共享资源</a:t>
            </a: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273CC8-72F6-6241-0FE6-6DAB5185A6ED}"/>
              </a:ext>
            </a:extLst>
          </p:cNvPr>
          <p:cNvSpPr txBox="1"/>
          <p:nvPr/>
        </p:nvSpPr>
        <p:spPr>
          <a:xfrm>
            <a:off x="1544184" y="243400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规划网络拓扑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0D3C2D-425D-C66A-C3B4-B877E411B186}"/>
              </a:ext>
            </a:extLst>
          </p:cNvPr>
          <p:cNvSpPr txBox="1"/>
          <p:nvPr/>
        </p:nvSpPr>
        <p:spPr>
          <a:xfrm>
            <a:off x="1544184" y="2738376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物理连通</a:t>
            </a: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6DBD0D-9507-588D-6C1B-206253DDAE8F}"/>
              </a:ext>
            </a:extLst>
          </p:cNvPr>
          <p:cNvSpPr txBox="1"/>
          <p:nvPr/>
        </p:nvSpPr>
        <p:spPr>
          <a:xfrm>
            <a:off x="1544184" y="307031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数据帧传输</a:t>
            </a:r>
            <a:endParaRPr lang="en-US" altLang="zh-CN" dirty="0"/>
          </a:p>
        </p:txBody>
      </p:sp>
      <p:sp>
        <p:nvSpPr>
          <p:cNvPr id="57" name="文本框 56">
            <a:extLst>
              <a:ext uri="{FF2B5EF4-FFF2-40B4-BE49-F238E27FC236}">
                <a16:creationId xmlns:a16="http://schemas.microsoft.com/office/drawing/2014/main" id="{20BE51F0-DC5D-3533-0478-2CBA5C2FDED2}"/>
              </a:ext>
            </a:extLst>
          </p:cNvPr>
          <p:cNvSpPr txBox="1"/>
          <p:nvPr/>
        </p:nvSpPr>
        <p:spPr>
          <a:xfrm>
            <a:off x="1544184" y="3396734"/>
            <a:ext cx="2837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网络选路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异构网络互通</a:t>
            </a:r>
          </a:p>
        </p:txBody>
      </p:sp>
      <p:cxnSp>
        <p:nvCxnSpPr>
          <p:cNvPr id="4" name="直接连接符 3">
            <a:extLst>
              <a:ext uri="{FF2B5EF4-FFF2-40B4-BE49-F238E27FC236}">
                <a16:creationId xmlns:a16="http://schemas.microsoft.com/office/drawing/2014/main" id="{C864902E-75E9-526E-008D-578BE57E4D99}"/>
              </a:ext>
            </a:extLst>
          </p:cNvPr>
          <p:cNvCxnSpPr>
            <a:cxnSpLocks/>
            <a:endCxn id="10" idx="2"/>
          </p:cNvCxnSpPr>
          <p:nvPr/>
        </p:nvCxnSpPr>
        <p:spPr bwMode="auto">
          <a:xfrm flipV="1">
            <a:off x="6617269" y="3388566"/>
            <a:ext cx="171871" cy="1250595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dash"/>
            <a:round/>
            <a:headEnd type="none" w="med" len="med"/>
            <a:tailEnd type="none" w="med" len="med"/>
          </a:ln>
          <a:effectLst/>
        </p:spPr>
      </p:cxnSp>
      <p:sp>
        <p:nvSpPr>
          <p:cNvPr id="5" name="AutoShape 2">
            <a:extLst>
              <a:ext uri="{FF2B5EF4-FFF2-40B4-BE49-F238E27FC236}">
                <a16:creationId xmlns:a16="http://schemas.microsoft.com/office/drawing/2014/main" id="{443DB216-FADF-5C61-CAB1-95D74B01F82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128687" y="4780253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7" name="图形 6">
            <a:extLst>
              <a:ext uri="{FF2B5EF4-FFF2-40B4-BE49-F238E27FC236}">
                <a16:creationId xmlns:a16="http://schemas.microsoft.com/office/drawing/2014/main" id="{CA0CE154-A293-F0AA-7404-1C42248344E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96896" y="2158079"/>
            <a:ext cx="815181" cy="617209"/>
          </a:xfrm>
          <a:prstGeom prst="rect">
            <a:avLst/>
          </a:prstGeom>
        </p:spPr>
      </p:pic>
      <p:pic>
        <p:nvPicPr>
          <p:cNvPr id="8" name="图形 7">
            <a:extLst>
              <a:ext uri="{FF2B5EF4-FFF2-40B4-BE49-F238E27FC236}">
                <a16:creationId xmlns:a16="http://schemas.microsoft.com/office/drawing/2014/main" id="{3538700F-71F3-5298-9642-7A0B06D9E76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016029" y="1991569"/>
            <a:ext cx="815181" cy="617209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E7ED49DE-7367-39C8-9972-F8FA8FF5B6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1638" y="2687465"/>
            <a:ext cx="695004" cy="701101"/>
          </a:xfrm>
          <a:prstGeom prst="rect">
            <a:avLst/>
          </a:prstGeom>
        </p:spPr>
      </p:pic>
      <p:cxnSp>
        <p:nvCxnSpPr>
          <p:cNvPr id="14" name="直接连接符 13">
            <a:extLst>
              <a:ext uri="{FF2B5EF4-FFF2-40B4-BE49-F238E27FC236}">
                <a16:creationId xmlns:a16="http://schemas.microsoft.com/office/drawing/2014/main" id="{313F669B-ED40-33AB-36F6-BEA2E952D339}"/>
              </a:ext>
            </a:extLst>
          </p:cNvPr>
          <p:cNvCxnSpPr>
            <a:cxnSpLocks/>
            <a:stCxn id="10" idx="1"/>
          </p:cNvCxnSpPr>
          <p:nvPr/>
        </p:nvCxnSpPr>
        <p:spPr bwMode="auto">
          <a:xfrm flipH="1" flipV="1">
            <a:off x="5335390" y="2738376"/>
            <a:ext cx="1106248" cy="29964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53B3343E-5313-7C56-E375-FD248D842CEC}"/>
              </a:ext>
            </a:extLst>
          </p:cNvPr>
          <p:cNvCxnSpPr>
            <a:cxnSpLocks/>
            <a:endCxn id="8" idx="2"/>
          </p:cNvCxnSpPr>
          <p:nvPr/>
        </p:nvCxnSpPr>
        <p:spPr bwMode="auto">
          <a:xfrm flipV="1">
            <a:off x="7107322" y="2608778"/>
            <a:ext cx="1316298" cy="51072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A010F73A-1422-BD72-9A6C-A3C5B8C9455C}"/>
              </a:ext>
            </a:extLst>
          </p:cNvPr>
          <p:cNvSpPr txBox="1"/>
          <p:nvPr/>
        </p:nvSpPr>
        <p:spPr>
          <a:xfrm>
            <a:off x="4796896" y="3374935"/>
            <a:ext cx="3485256" cy="369332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r>
              <a:rPr lang="zh-CN" altLang="en-US" dirty="0"/>
              <a:t>以太网络与 卫星网络</a:t>
            </a:r>
            <a:r>
              <a:rPr lang="en-US" altLang="zh-CN" dirty="0"/>
              <a:t> </a:t>
            </a:r>
            <a:r>
              <a:rPr lang="zh-CN" altLang="en-US" dirty="0"/>
              <a:t>怎样互通？</a:t>
            </a:r>
            <a:endParaRPr lang="en-US" altLang="zh-CN" dirty="0"/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FD3AA402-4E84-4FF9-BDD5-894FCE64D8DF}"/>
              </a:ext>
            </a:extLst>
          </p:cNvPr>
          <p:cNvSpPr txBox="1"/>
          <p:nvPr/>
        </p:nvSpPr>
        <p:spPr>
          <a:xfrm>
            <a:off x="6235142" y="2223390"/>
            <a:ext cx="110799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以太网络</a:t>
            </a:r>
            <a:endParaRPr lang="en-US" altLang="zh-CN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1C127C72-E74A-F418-5F52-3DC5DDA14360}"/>
              </a:ext>
            </a:extLst>
          </p:cNvPr>
          <p:cNvSpPr txBox="1"/>
          <p:nvPr/>
        </p:nvSpPr>
        <p:spPr>
          <a:xfrm>
            <a:off x="4814146" y="4838336"/>
            <a:ext cx="1107996" cy="369332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dirty="0"/>
              <a:t>卫星网络</a:t>
            </a:r>
            <a:endParaRPr lang="en-US" altLang="zh-CN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AAC4EA5E-4B7D-09D9-702C-F63EC5F3D93C}"/>
              </a:ext>
            </a:extLst>
          </p:cNvPr>
          <p:cNvSpPr txBox="1"/>
          <p:nvPr/>
        </p:nvSpPr>
        <p:spPr>
          <a:xfrm>
            <a:off x="3733007" y="3985354"/>
            <a:ext cx="2701381" cy="369332"/>
          </a:xfrm>
          <a:prstGeom prst="rect">
            <a:avLst/>
          </a:prstGeom>
          <a:solidFill>
            <a:srgbClr val="92D050"/>
          </a:solidFill>
        </p:spPr>
        <p:txBody>
          <a:bodyPr wrap="none" rtlCol="0">
            <a:spAutoFit/>
          </a:bodyPr>
          <a:lstStyle/>
          <a:p>
            <a:r>
              <a:rPr lang="zh-CN" altLang="en-US" dirty="0"/>
              <a:t>网关转换技术：</a:t>
            </a:r>
            <a:r>
              <a:rPr lang="en-US" altLang="zh-CN" dirty="0"/>
              <a:t>IP</a:t>
            </a:r>
            <a:r>
              <a:rPr lang="zh-CN" altLang="en-US" dirty="0"/>
              <a:t>的优势</a:t>
            </a:r>
            <a:endParaRPr lang="en-US" altLang="zh-CN" dirty="0"/>
          </a:p>
        </p:txBody>
      </p:sp>
      <p:sp>
        <p:nvSpPr>
          <p:cNvPr id="23" name="椭圆 22">
            <a:extLst>
              <a:ext uri="{FF2B5EF4-FFF2-40B4-BE49-F238E27FC236}">
                <a16:creationId xmlns:a16="http://schemas.microsoft.com/office/drawing/2014/main" id="{1B5305B6-3B99-8D9C-B51C-70F84E3544FA}"/>
              </a:ext>
            </a:extLst>
          </p:cNvPr>
          <p:cNvSpPr/>
          <p:nvPr/>
        </p:nvSpPr>
        <p:spPr bwMode="auto">
          <a:xfrm>
            <a:off x="4344980" y="1678545"/>
            <a:ext cx="4937760" cy="175045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sp>
        <p:nvSpPr>
          <p:cNvPr id="24" name="椭圆 23">
            <a:extLst>
              <a:ext uri="{FF2B5EF4-FFF2-40B4-BE49-F238E27FC236}">
                <a16:creationId xmlns:a16="http://schemas.microsoft.com/office/drawing/2014/main" id="{329BC7C4-0EBC-9FF5-F379-B2029161ED06}"/>
              </a:ext>
            </a:extLst>
          </p:cNvPr>
          <p:cNvSpPr/>
          <p:nvPr/>
        </p:nvSpPr>
        <p:spPr bwMode="auto">
          <a:xfrm>
            <a:off x="3766262" y="4614828"/>
            <a:ext cx="4432530" cy="1750455"/>
          </a:xfrm>
          <a:prstGeom prst="ellipse">
            <a:avLst/>
          </a:prstGeom>
          <a:noFill/>
          <a:ln w="25400">
            <a:solidFill>
              <a:srgbClr val="000000"/>
            </a:solidFill>
            <a:prstDash val="dash"/>
            <a:round/>
            <a:headEnd/>
            <a:tailEnd type="stealth" w="med" len="med"/>
          </a:ln>
          <a:effectLst/>
        </p:spPr>
        <p:txBody>
          <a:bodyPr lIns="73025" tIns="36512" rIns="73025" bIns="36512" rtlCol="0"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</a:pPr>
            <a:endParaRPr lang="zh-CN" altLang="en-US" b="0" i="0" kern="0">
              <a:solidFill>
                <a:sysClr val="windowText" lastClr="000000"/>
              </a:solidFill>
              <a:ea typeface="华文细黑" panose="02010600040101010101" pitchFamily="2" charset="-122"/>
            </a:endParaRPr>
          </a:p>
        </p:txBody>
      </p:sp>
      <p:pic>
        <p:nvPicPr>
          <p:cNvPr id="25" name="图片 24">
            <a:extLst>
              <a:ext uri="{FF2B5EF4-FFF2-40B4-BE49-F238E27FC236}">
                <a16:creationId xmlns:a16="http://schemas.microsoft.com/office/drawing/2014/main" id="{414EAD65-59B3-E2A6-3215-83AE0A1DDE2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70455" y="3107708"/>
            <a:ext cx="3812744" cy="3461257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C9C0AA69-4F0B-A317-EAC6-33E14CD1BD8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6441638" y="3766066"/>
            <a:ext cx="698726" cy="698726"/>
          </a:xfrm>
          <a:prstGeom prst="rect">
            <a:avLst/>
          </a:prstGeom>
        </p:spPr>
      </p:pic>
      <p:sp>
        <p:nvSpPr>
          <p:cNvPr id="27" name="AutoShape 2">
            <a:extLst>
              <a:ext uri="{FF2B5EF4-FFF2-40B4-BE49-F238E27FC236}">
                <a16:creationId xmlns:a16="http://schemas.microsoft.com/office/drawing/2014/main" id="{E4C340C8-5A21-4033-25EC-5F1C6B1E146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330458" y="5280418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28" name="图片 27">
            <a:extLst>
              <a:ext uri="{FF2B5EF4-FFF2-40B4-BE49-F238E27FC236}">
                <a16:creationId xmlns:a16="http://schemas.microsoft.com/office/drawing/2014/main" id="{581A5427-3C0B-1727-9467-5ADF04D22BF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729130" y="5293845"/>
            <a:ext cx="882947" cy="582745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1549714A-5576-D4DA-7851-FC72064444E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622155" y="5819741"/>
            <a:ext cx="454926" cy="463197"/>
          </a:xfrm>
          <a:prstGeom prst="rect">
            <a:avLst/>
          </a:prstGeom>
        </p:spPr>
      </p:pic>
      <p:pic>
        <p:nvPicPr>
          <p:cNvPr id="30" name="图片 29">
            <a:extLst>
              <a:ext uri="{FF2B5EF4-FFF2-40B4-BE49-F238E27FC236}">
                <a16:creationId xmlns:a16="http://schemas.microsoft.com/office/drawing/2014/main" id="{8B04DBA9-C61E-49A8-3299-2FA8C951886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446134" y="5957304"/>
            <a:ext cx="174089" cy="325634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7010AE8E-A8D3-B82B-77CD-83CA5F3BF6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97490" y="5293844"/>
            <a:ext cx="882948" cy="582746"/>
          </a:xfrm>
          <a:prstGeom prst="rect">
            <a:avLst/>
          </a:prstGeom>
        </p:spPr>
      </p:pic>
      <p:pic>
        <p:nvPicPr>
          <p:cNvPr id="32" name="图片 31">
            <a:extLst>
              <a:ext uri="{FF2B5EF4-FFF2-40B4-BE49-F238E27FC236}">
                <a16:creationId xmlns:a16="http://schemas.microsoft.com/office/drawing/2014/main" id="{820285EB-3FD9-9F8F-10F7-93927F3DD13E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196941" y="5966898"/>
            <a:ext cx="174089" cy="3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01706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0" grpId="0" animBg="1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思考：</a:t>
            </a: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1CFDF104-E7B3-322C-5C8A-2DFE406596CC}"/>
              </a:ext>
            </a:extLst>
          </p:cNvPr>
          <p:cNvSpPr txBox="1"/>
          <p:nvPr/>
        </p:nvSpPr>
        <p:spPr>
          <a:xfrm>
            <a:off x="1177159" y="1231402"/>
            <a:ext cx="77171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/>
              <a:t>回到</a:t>
            </a:r>
            <a:r>
              <a:rPr lang="en-US" altLang="zh-CN" sz="2400" dirty="0"/>
              <a:t>50 </a:t>
            </a:r>
            <a:r>
              <a:rPr lang="zh-CN" altLang="en-US" sz="2400" dirty="0"/>
              <a:t>年前，有多台计算机，你怎样让它们共享资源？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C0B77DCA-8F84-1493-7AC7-C649B5C67193}"/>
              </a:ext>
            </a:extLst>
          </p:cNvPr>
          <p:cNvSpPr txBox="1"/>
          <p:nvPr/>
        </p:nvSpPr>
        <p:spPr>
          <a:xfrm>
            <a:off x="1449223" y="2136108"/>
            <a:ext cx="46467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1</a:t>
            </a:r>
            <a:r>
              <a:rPr lang="zh-CN" altLang="en-US" dirty="0"/>
              <a:t>、计算机间连通</a:t>
            </a:r>
            <a:endParaRPr lang="en-US" altLang="zh-CN" dirty="0"/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A97C6C31-4E30-DA74-C173-2AF11E7BFC80}"/>
              </a:ext>
            </a:extLst>
          </p:cNvPr>
          <p:cNvSpPr txBox="1"/>
          <p:nvPr/>
        </p:nvSpPr>
        <p:spPr>
          <a:xfrm>
            <a:off x="1449223" y="4314143"/>
            <a:ext cx="17491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2</a:t>
            </a:r>
            <a:r>
              <a:rPr lang="zh-CN" altLang="en-US" dirty="0"/>
              <a:t>、共享资源</a:t>
            </a:r>
            <a:r>
              <a:rPr lang="en-US" altLang="zh-CN" dirty="0"/>
              <a:t>    </a:t>
            </a:r>
            <a:endParaRPr lang="zh-CN" altLang="en-US" dirty="0"/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F9273CC8-72F6-6241-0FE6-6DAB5185A6ED}"/>
              </a:ext>
            </a:extLst>
          </p:cNvPr>
          <p:cNvSpPr txBox="1"/>
          <p:nvPr/>
        </p:nvSpPr>
        <p:spPr>
          <a:xfrm>
            <a:off x="1544184" y="243400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规划网络拓扑</a:t>
            </a:r>
            <a:endParaRPr lang="en-US" altLang="zh-CN" dirty="0"/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B20D3C2D-425D-C66A-C3B4-B877E411B186}"/>
              </a:ext>
            </a:extLst>
          </p:cNvPr>
          <p:cNvSpPr txBox="1"/>
          <p:nvPr/>
        </p:nvSpPr>
        <p:spPr>
          <a:xfrm>
            <a:off x="1544184" y="2738376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物理连通</a:t>
            </a:r>
            <a:endParaRPr lang="en-US" altLang="zh-CN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CB6DBD0D-9507-588D-6C1B-206253DDAE8F}"/>
              </a:ext>
            </a:extLst>
          </p:cNvPr>
          <p:cNvSpPr txBox="1"/>
          <p:nvPr/>
        </p:nvSpPr>
        <p:spPr>
          <a:xfrm>
            <a:off x="1544184" y="3070312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数据帧传输</a:t>
            </a:r>
            <a:endParaRPr lang="en-US" altLang="zh-CN" dirty="0"/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1EDF8ED1-AF4B-BD7E-20DC-985E8333C703}"/>
              </a:ext>
            </a:extLst>
          </p:cNvPr>
          <p:cNvSpPr txBox="1"/>
          <p:nvPr/>
        </p:nvSpPr>
        <p:spPr>
          <a:xfrm>
            <a:off x="1544184" y="3396734"/>
            <a:ext cx="283731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网络选路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异构网络互通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2AF99293-320E-9EA3-31DD-4D0E81B60EDF}"/>
              </a:ext>
            </a:extLst>
          </p:cNvPr>
          <p:cNvSpPr txBox="1"/>
          <p:nvPr/>
        </p:nvSpPr>
        <p:spPr>
          <a:xfrm>
            <a:off x="1544183" y="4683475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应用程序共享资源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19AFB560-7E81-8312-D25F-96A5288C3838}"/>
              </a:ext>
            </a:extLst>
          </p:cNvPr>
          <p:cNvSpPr txBox="1"/>
          <p:nvPr/>
        </p:nvSpPr>
        <p:spPr>
          <a:xfrm>
            <a:off x="1525013" y="5120724"/>
            <a:ext cx="28373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rgbClr val="C00000"/>
                </a:solidFill>
              </a:rPr>
              <a:t>应用进程间连通性 </a:t>
            </a:r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5BF28BE9-0062-84C3-F314-E435DEC3A890}"/>
              </a:ext>
            </a:extLst>
          </p:cNvPr>
          <p:cNvSpPr txBox="1"/>
          <p:nvPr/>
        </p:nvSpPr>
        <p:spPr>
          <a:xfrm>
            <a:off x="4798478" y="1613804"/>
            <a:ext cx="1692195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Web </a:t>
            </a:r>
            <a:r>
              <a:rPr lang="en-US" altLang="zh-CN" sz="1600" dirty="0" err="1"/>
              <a:t>serverAPP</a:t>
            </a:r>
            <a:endParaRPr lang="zh-CN" altLang="en-US" sz="1600" dirty="0"/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18D9C83D-FE5F-5AB2-5278-5704CCE76ECB}"/>
              </a:ext>
            </a:extLst>
          </p:cNvPr>
          <p:cNvSpPr txBox="1"/>
          <p:nvPr/>
        </p:nvSpPr>
        <p:spPr>
          <a:xfrm>
            <a:off x="5135659" y="2446136"/>
            <a:ext cx="91716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600" dirty="0"/>
          </a:p>
          <a:p>
            <a:r>
              <a:rPr lang="en-US" altLang="zh-CN" sz="1600" dirty="0"/>
              <a:t>OS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r>
              <a:rPr lang="zh-CN" altLang="en-US" sz="1600" dirty="0"/>
              <a:t>协议栈</a:t>
            </a:r>
            <a:endParaRPr lang="en-US" altLang="zh-CN" sz="1600" dirty="0"/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09C289BB-FD43-C0BB-64F7-01E382B98CB6}"/>
              </a:ext>
            </a:extLst>
          </p:cNvPr>
          <p:cNvSpPr txBox="1"/>
          <p:nvPr/>
        </p:nvSpPr>
        <p:spPr>
          <a:xfrm>
            <a:off x="6547767" y="1618516"/>
            <a:ext cx="1654107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FTP server APP</a:t>
            </a:r>
            <a:endParaRPr lang="zh-CN" altLang="en-US" sz="1600" dirty="0"/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CC66F1AA-96B5-7404-C676-8D43F8DA6064}"/>
              </a:ext>
            </a:extLst>
          </p:cNvPr>
          <p:cNvSpPr txBox="1"/>
          <p:nvPr/>
        </p:nvSpPr>
        <p:spPr>
          <a:xfrm>
            <a:off x="6064951" y="2446137"/>
            <a:ext cx="122741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600" dirty="0"/>
          </a:p>
          <a:p>
            <a:r>
              <a:rPr lang="en-US" altLang="zh-CN" sz="1600" dirty="0"/>
              <a:t>TCP/UDP</a:t>
            </a:r>
          </a:p>
          <a:p>
            <a:r>
              <a:rPr lang="en-US" altLang="zh-CN" sz="1600" dirty="0"/>
              <a:t>IP</a:t>
            </a:r>
            <a:endParaRPr lang="zh-CN" altLang="en-US" sz="1600" dirty="0"/>
          </a:p>
        </p:txBody>
      </p:sp>
      <p:cxnSp>
        <p:nvCxnSpPr>
          <p:cNvPr id="38" name="直接连接符 37">
            <a:extLst>
              <a:ext uri="{FF2B5EF4-FFF2-40B4-BE49-F238E27FC236}">
                <a16:creationId xmlns:a16="http://schemas.microsoft.com/office/drawing/2014/main" id="{1FF0C53D-54CC-D7BA-580D-770B45860604}"/>
              </a:ext>
            </a:extLst>
          </p:cNvPr>
          <p:cNvCxnSpPr>
            <a:cxnSpLocks/>
            <a:stCxn id="30" idx="2"/>
            <a:endCxn id="36" idx="0"/>
          </p:cNvCxnSpPr>
          <p:nvPr/>
        </p:nvCxnSpPr>
        <p:spPr bwMode="auto">
          <a:xfrm>
            <a:off x="5644576" y="1952358"/>
            <a:ext cx="1034080" cy="493779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39" name="直接连接符 38">
            <a:extLst>
              <a:ext uri="{FF2B5EF4-FFF2-40B4-BE49-F238E27FC236}">
                <a16:creationId xmlns:a16="http://schemas.microsoft.com/office/drawing/2014/main" id="{614231FA-7C1F-B39A-B498-51F30705AC2B}"/>
              </a:ext>
            </a:extLst>
          </p:cNvPr>
          <p:cNvCxnSpPr>
            <a:cxnSpLocks/>
            <a:endCxn id="36" idx="0"/>
          </p:cNvCxnSpPr>
          <p:nvPr/>
        </p:nvCxnSpPr>
        <p:spPr bwMode="auto">
          <a:xfrm flipH="1">
            <a:off x="6678656" y="2002433"/>
            <a:ext cx="356463" cy="44370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42" name="文本框 41">
            <a:extLst>
              <a:ext uri="{FF2B5EF4-FFF2-40B4-BE49-F238E27FC236}">
                <a16:creationId xmlns:a16="http://schemas.microsoft.com/office/drawing/2014/main" id="{F763E9F8-A274-D0DB-D52C-DA6316C6C85E}"/>
              </a:ext>
            </a:extLst>
          </p:cNvPr>
          <p:cNvSpPr txBox="1"/>
          <p:nvPr/>
        </p:nvSpPr>
        <p:spPr>
          <a:xfrm>
            <a:off x="5698519" y="1974926"/>
            <a:ext cx="894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Port 80</a:t>
            </a:r>
            <a:endParaRPr lang="zh-CN" altLang="en-US" sz="1600" dirty="0"/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5EA4ADCA-3FB0-77C0-6BEE-D3F4A10818ED}"/>
              </a:ext>
            </a:extLst>
          </p:cNvPr>
          <p:cNvSpPr txBox="1"/>
          <p:nvPr/>
        </p:nvSpPr>
        <p:spPr>
          <a:xfrm>
            <a:off x="6579804" y="1971083"/>
            <a:ext cx="89460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Port 21</a:t>
            </a:r>
            <a:endParaRPr lang="zh-CN" altLang="en-US" sz="1600" dirty="0"/>
          </a:p>
        </p:txBody>
      </p:sp>
      <p:sp>
        <p:nvSpPr>
          <p:cNvPr id="67" name="AutoShape 2">
            <a:extLst>
              <a:ext uri="{FF2B5EF4-FFF2-40B4-BE49-F238E27FC236}">
                <a16:creationId xmlns:a16="http://schemas.microsoft.com/office/drawing/2014/main" id="{A898AE19-7F1E-B3A3-D81C-2701D499ED0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7680631" y="4733196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68" name="图形 67">
            <a:extLst>
              <a:ext uri="{FF2B5EF4-FFF2-40B4-BE49-F238E27FC236}">
                <a16:creationId xmlns:a16="http://schemas.microsoft.com/office/drawing/2014/main" id="{0897E85E-636A-610D-F177-6540F84404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8840" y="2111022"/>
            <a:ext cx="815181" cy="617209"/>
          </a:xfrm>
          <a:prstGeom prst="rect">
            <a:avLst/>
          </a:prstGeom>
        </p:spPr>
      </p:pic>
      <p:pic>
        <p:nvPicPr>
          <p:cNvPr id="69" name="图形 68">
            <a:extLst>
              <a:ext uri="{FF2B5EF4-FFF2-40B4-BE49-F238E27FC236}">
                <a16:creationId xmlns:a16="http://schemas.microsoft.com/office/drawing/2014/main" id="{9371BD3E-D1FD-9F04-0E2C-46D42FE3DAA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567973" y="1944512"/>
            <a:ext cx="815181" cy="617209"/>
          </a:xfrm>
          <a:prstGeom prst="rect">
            <a:avLst/>
          </a:prstGeom>
        </p:spPr>
      </p:pic>
      <p:pic>
        <p:nvPicPr>
          <p:cNvPr id="70" name="图形 69">
            <a:extLst>
              <a:ext uri="{FF2B5EF4-FFF2-40B4-BE49-F238E27FC236}">
                <a16:creationId xmlns:a16="http://schemas.microsoft.com/office/drawing/2014/main" id="{5A2022FD-7206-8A5B-2871-E4241C0F82D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7348840" y="5489400"/>
            <a:ext cx="815181" cy="617209"/>
          </a:xfrm>
          <a:prstGeom prst="rect">
            <a:avLst/>
          </a:prstGeom>
        </p:spPr>
      </p:pic>
      <p:pic>
        <p:nvPicPr>
          <p:cNvPr id="71" name="图形 70">
            <a:extLst>
              <a:ext uri="{FF2B5EF4-FFF2-40B4-BE49-F238E27FC236}">
                <a16:creationId xmlns:a16="http://schemas.microsoft.com/office/drawing/2014/main" id="{B08B706C-4D7D-EB1D-62C7-7DD3621089A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945139" y="4993936"/>
            <a:ext cx="791890" cy="624196"/>
          </a:xfrm>
          <a:prstGeom prst="rect">
            <a:avLst/>
          </a:prstGeom>
        </p:spPr>
      </p:pic>
      <p:pic>
        <p:nvPicPr>
          <p:cNvPr id="72" name="图片 71">
            <a:extLst>
              <a:ext uri="{FF2B5EF4-FFF2-40B4-BE49-F238E27FC236}">
                <a16:creationId xmlns:a16="http://schemas.microsoft.com/office/drawing/2014/main" id="{17102BB9-EFAB-F6F9-128F-C5259CC20EA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59301" y="5337001"/>
            <a:ext cx="360043" cy="304798"/>
          </a:xfrm>
          <a:prstGeom prst="rect">
            <a:avLst/>
          </a:prstGeom>
        </p:spPr>
      </p:pic>
      <p:pic>
        <p:nvPicPr>
          <p:cNvPr id="73" name="图形 72">
            <a:extLst>
              <a:ext uri="{FF2B5EF4-FFF2-40B4-BE49-F238E27FC236}">
                <a16:creationId xmlns:a16="http://schemas.microsoft.com/office/drawing/2014/main" id="{40BBF681-0DDB-84EE-EC40-4D71C38855B4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8993582" y="3719009"/>
            <a:ext cx="698726" cy="698726"/>
          </a:xfrm>
          <a:prstGeom prst="rect">
            <a:avLst/>
          </a:prstGeom>
        </p:spPr>
      </p:pic>
      <p:pic>
        <p:nvPicPr>
          <p:cNvPr id="74" name="图片 73">
            <a:extLst>
              <a:ext uri="{FF2B5EF4-FFF2-40B4-BE49-F238E27FC236}">
                <a16:creationId xmlns:a16="http://schemas.microsoft.com/office/drawing/2014/main" id="{74E73A5F-8C49-1AE7-69DA-359CD306BEE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993582" y="2640408"/>
            <a:ext cx="695004" cy="701101"/>
          </a:xfrm>
          <a:prstGeom prst="rect">
            <a:avLst/>
          </a:prstGeom>
        </p:spPr>
      </p:pic>
      <p:cxnSp>
        <p:nvCxnSpPr>
          <p:cNvPr id="75" name="直接连接符 74">
            <a:extLst>
              <a:ext uri="{FF2B5EF4-FFF2-40B4-BE49-F238E27FC236}">
                <a16:creationId xmlns:a16="http://schemas.microsoft.com/office/drawing/2014/main" id="{9B796CF2-5967-6594-F239-DAC55E963CDD}"/>
              </a:ext>
            </a:extLst>
          </p:cNvPr>
          <p:cNvCxnSpPr>
            <a:cxnSpLocks/>
            <a:stCxn id="74" idx="1"/>
          </p:cNvCxnSpPr>
          <p:nvPr/>
        </p:nvCxnSpPr>
        <p:spPr bwMode="auto">
          <a:xfrm flipH="1" flipV="1">
            <a:off x="7887334" y="2691319"/>
            <a:ext cx="1106248" cy="29964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A426D9DE-C31E-E487-FBF9-9BD3033852D5}"/>
              </a:ext>
            </a:extLst>
          </p:cNvPr>
          <p:cNvCxnSpPr>
            <a:cxnSpLocks/>
            <a:endCxn id="69" idx="2"/>
          </p:cNvCxnSpPr>
          <p:nvPr/>
        </p:nvCxnSpPr>
        <p:spPr bwMode="auto">
          <a:xfrm flipV="1">
            <a:off x="9659266" y="2561721"/>
            <a:ext cx="1316298" cy="510726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77" name="直接连接符 76">
            <a:extLst>
              <a:ext uri="{FF2B5EF4-FFF2-40B4-BE49-F238E27FC236}">
                <a16:creationId xmlns:a16="http://schemas.microsoft.com/office/drawing/2014/main" id="{E780E1C6-3BC0-8E01-762C-DB280EF3774F}"/>
              </a:ext>
            </a:extLst>
          </p:cNvPr>
          <p:cNvCxnSpPr>
            <a:cxnSpLocks/>
            <a:stCxn id="73" idx="0"/>
            <a:endCxn id="74" idx="2"/>
          </p:cNvCxnSpPr>
          <p:nvPr/>
        </p:nvCxnSpPr>
        <p:spPr bwMode="auto">
          <a:xfrm flipH="1" flipV="1">
            <a:off x="9341084" y="3341509"/>
            <a:ext cx="1861" cy="377500"/>
          </a:xfrm>
          <a:prstGeom prst="line">
            <a:avLst/>
          </a:prstGeom>
          <a:solidFill>
            <a:schemeClr val="accent1"/>
          </a:solidFill>
          <a:ln w="317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87" name="文本框 86">
            <a:extLst>
              <a:ext uri="{FF2B5EF4-FFF2-40B4-BE49-F238E27FC236}">
                <a16:creationId xmlns:a16="http://schemas.microsoft.com/office/drawing/2014/main" id="{996D3A6B-D0CD-6925-57FD-0649BF64F314}"/>
              </a:ext>
            </a:extLst>
          </p:cNvPr>
          <p:cNvSpPr txBox="1"/>
          <p:nvPr/>
        </p:nvSpPr>
        <p:spPr>
          <a:xfrm>
            <a:off x="5174142" y="4689501"/>
            <a:ext cx="1194558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zh-CN" altLang="en-US" sz="1600" dirty="0"/>
              <a:t>浏览器</a:t>
            </a:r>
            <a:r>
              <a:rPr lang="en-US" altLang="zh-CN" sz="1600" dirty="0"/>
              <a:t>APP</a:t>
            </a:r>
            <a:endParaRPr lang="zh-CN" altLang="en-US" sz="1600" dirty="0"/>
          </a:p>
        </p:txBody>
      </p:sp>
      <p:sp>
        <p:nvSpPr>
          <p:cNvPr id="88" name="文本框 87">
            <a:extLst>
              <a:ext uri="{FF2B5EF4-FFF2-40B4-BE49-F238E27FC236}">
                <a16:creationId xmlns:a16="http://schemas.microsoft.com/office/drawing/2014/main" id="{154C5C77-DC09-6E0D-A94D-52719C8DF55A}"/>
              </a:ext>
            </a:extLst>
          </p:cNvPr>
          <p:cNvSpPr txBox="1"/>
          <p:nvPr/>
        </p:nvSpPr>
        <p:spPr>
          <a:xfrm>
            <a:off x="5164484" y="5521833"/>
            <a:ext cx="917162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600" dirty="0"/>
          </a:p>
          <a:p>
            <a:r>
              <a:rPr lang="en-US" altLang="zh-CN" sz="1600" dirty="0"/>
              <a:t>OS</a:t>
            </a:r>
            <a:r>
              <a:rPr lang="zh-CN" altLang="en-US" sz="1600" dirty="0"/>
              <a:t>：</a:t>
            </a:r>
            <a:endParaRPr lang="en-US" altLang="zh-CN" sz="1600" dirty="0"/>
          </a:p>
          <a:p>
            <a:r>
              <a:rPr lang="zh-CN" altLang="en-US" sz="1600" dirty="0"/>
              <a:t>协议栈</a:t>
            </a:r>
            <a:endParaRPr lang="en-US" altLang="zh-CN" sz="1600" dirty="0"/>
          </a:p>
        </p:txBody>
      </p:sp>
      <p:sp>
        <p:nvSpPr>
          <p:cNvPr id="89" name="文本框 88">
            <a:extLst>
              <a:ext uri="{FF2B5EF4-FFF2-40B4-BE49-F238E27FC236}">
                <a16:creationId xmlns:a16="http://schemas.microsoft.com/office/drawing/2014/main" id="{9C4FEDF5-DA90-DF83-8096-83AC101F9217}"/>
              </a:ext>
            </a:extLst>
          </p:cNvPr>
          <p:cNvSpPr txBox="1"/>
          <p:nvPr/>
        </p:nvSpPr>
        <p:spPr>
          <a:xfrm>
            <a:off x="6576592" y="4694213"/>
            <a:ext cx="1585562" cy="338554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altLang="zh-CN" sz="1600" dirty="0"/>
              <a:t>FTP client APP</a:t>
            </a:r>
            <a:endParaRPr lang="zh-CN" altLang="en-US" sz="1600" dirty="0"/>
          </a:p>
        </p:txBody>
      </p:sp>
      <p:sp>
        <p:nvSpPr>
          <p:cNvPr id="90" name="文本框 89">
            <a:extLst>
              <a:ext uri="{FF2B5EF4-FFF2-40B4-BE49-F238E27FC236}">
                <a16:creationId xmlns:a16="http://schemas.microsoft.com/office/drawing/2014/main" id="{EAA10FF9-A2B4-B919-2968-21F95E1D7816}"/>
              </a:ext>
            </a:extLst>
          </p:cNvPr>
          <p:cNvSpPr txBox="1"/>
          <p:nvPr/>
        </p:nvSpPr>
        <p:spPr>
          <a:xfrm>
            <a:off x="6093776" y="5521834"/>
            <a:ext cx="1227410" cy="830997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endParaRPr lang="en-US" altLang="zh-CN" sz="1600" dirty="0"/>
          </a:p>
          <a:p>
            <a:r>
              <a:rPr lang="en-US" altLang="zh-CN" sz="1600" dirty="0"/>
              <a:t>TCP/UDP</a:t>
            </a:r>
          </a:p>
          <a:p>
            <a:r>
              <a:rPr lang="en-US" altLang="zh-CN" sz="1600" dirty="0"/>
              <a:t>IP</a:t>
            </a:r>
            <a:endParaRPr lang="zh-CN" altLang="en-US" sz="1600" dirty="0"/>
          </a:p>
        </p:txBody>
      </p:sp>
      <p:cxnSp>
        <p:nvCxnSpPr>
          <p:cNvPr id="91" name="直接连接符 90">
            <a:extLst>
              <a:ext uri="{FF2B5EF4-FFF2-40B4-BE49-F238E27FC236}">
                <a16:creationId xmlns:a16="http://schemas.microsoft.com/office/drawing/2014/main" id="{15F0835A-A999-62F1-6B4B-C8E325BDCF9F}"/>
              </a:ext>
            </a:extLst>
          </p:cNvPr>
          <p:cNvCxnSpPr>
            <a:cxnSpLocks/>
            <a:stCxn id="87" idx="2"/>
          </p:cNvCxnSpPr>
          <p:nvPr/>
        </p:nvCxnSpPr>
        <p:spPr bwMode="auto">
          <a:xfrm>
            <a:off x="5771421" y="5028055"/>
            <a:ext cx="723917" cy="474482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cxnSp>
        <p:nvCxnSpPr>
          <p:cNvPr id="92" name="直接连接符 91">
            <a:extLst>
              <a:ext uri="{FF2B5EF4-FFF2-40B4-BE49-F238E27FC236}">
                <a16:creationId xmlns:a16="http://schemas.microsoft.com/office/drawing/2014/main" id="{330A26CD-BCD0-97BB-8AF7-DA85E944FD63}"/>
              </a:ext>
            </a:extLst>
          </p:cNvPr>
          <p:cNvCxnSpPr>
            <a:cxnSpLocks/>
            <a:endCxn id="90" idx="0"/>
          </p:cNvCxnSpPr>
          <p:nvPr/>
        </p:nvCxnSpPr>
        <p:spPr bwMode="auto">
          <a:xfrm flipH="1">
            <a:off x="6707481" y="5078130"/>
            <a:ext cx="356463" cy="443704"/>
          </a:xfrm>
          <a:prstGeom prst="line">
            <a:avLst/>
          </a:prstGeom>
          <a:solidFill>
            <a:schemeClr val="accent1"/>
          </a:solidFill>
          <a:ln w="1905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3" name="文本框 92">
            <a:extLst>
              <a:ext uri="{FF2B5EF4-FFF2-40B4-BE49-F238E27FC236}">
                <a16:creationId xmlns:a16="http://schemas.microsoft.com/office/drawing/2014/main" id="{A00DB5F3-F957-B5A5-DE9B-88BF731F850D}"/>
              </a:ext>
            </a:extLst>
          </p:cNvPr>
          <p:cNvSpPr txBox="1"/>
          <p:nvPr/>
        </p:nvSpPr>
        <p:spPr>
          <a:xfrm>
            <a:off x="5778368" y="5124543"/>
            <a:ext cx="84651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Port m</a:t>
            </a:r>
            <a:endParaRPr lang="zh-CN" altLang="en-US" sz="1600" dirty="0"/>
          </a:p>
        </p:txBody>
      </p:sp>
      <p:sp>
        <p:nvSpPr>
          <p:cNvPr id="94" name="文本框 93">
            <a:extLst>
              <a:ext uri="{FF2B5EF4-FFF2-40B4-BE49-F238E27FC236}">
                <a16:creationId xmlns:a16="http://schemas.microsoft.com/office/drawing/2014/main" id="{201FB387-EF24-0E07-CA34-252F98BC1EA0}"/>
              </a:ext>
            </a:extLst>
          </p:cNvPr>
          <p:cNvSpPr txBox="1"/>
          <p:nvPr/>
        </p:nvSpPr>
        <p:spPr>
          <a:xfrm>
            <a:off x="6628999" y="5130234"/>
            <a:ext cx="78079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" dirty="0"/>
              <a:t>Port n</a:t>
            </a:r>
            <a:endParaRPr lang="zh-CN" altLang="en-US" sz="1600" dirty="0"/>
          </a:p>
        </p:txBody>
      </p:sp>
      <p:sp>
        <p:nvSpPr>
          <p:cNvPr id="96" name="文本框 95">
            <a:extLst>
              <a:ext uri="{FF2B5EF4-FFF2-40B4-BE49-F238E27FC236}">
                <a16:creationId xmlns:a16="http://schemas.microsoft.com/office/drawing/2014/main" id="{02C71407-11B2-A3B8-36E7-CF7EB17E0574}"/>
              </a:ext>
            </a:extLst>
          </p:cNvPr>
          <p:cNvSpPr txBox="1"/>
          <p:nvPr/>
        </p:nvSpPr>
        <p:spPr>
          <a:xfrm>
            <a:off x="6061862" y="2375624"/>
            <a:ext cx="122741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  <p:sp>
        <p:nvSpPr>
          <p:cNvPr id="97" name="文本框 96">
            <a:extLst>
              <a:ext uri="{FF2B5EF4-FFF2-40B4-BE49-F238E27FC236}">
                <a16:creationId xmlns:a16="http://schemas.microsoft.com/office/drawing/2014/main" id="{A1D855B6-E106-E660-B336-3FEB944F04C9}"/>
              </a:ext>
            </a:extLst>
          </p:cNvPr>
          <p:cNvSpPr txBox="1"/>
          <p:nvPr/>
        </p:nvSpPr>
        <p:spPr>
          <a:xfrm>
            <a:off x="6109300" y="5462197"/>
            <a:ext cx="1227410" cy="369332"/>
          </a:xfrm>
          <a:prstGeom prst="rect">
            <a:avLst/>
          </a:prstGeom>
          <a:solidFill>
            <a:srgbClr val="92D050"/>
          </a:solidFill>
        </p:spPr>
        <p:txBody>
          <a:bodyPr wrap="square" rtlCol="0">
            <a:spAutoFit/>
          </a:bodyPr>
          <a:lstStyle/>
          <a:p>
            <a:r>
              <a:rPr lang="en-US" altLang="zh-CN" dirty="0"/>
              <a:t>socket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1926925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1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2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5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0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3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4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2" grpId="0" animBg="1"/>
      <p:bldP spid="33" grpId="0" animBg="1"/>
      <p:bldP spid="36" grpId="0" animBg="1"/>
      <p:bldP spid="42" grpId="0"/>
      <p:bldP spid="43" grpId="0"/>
      <p:bldP spid="87" grpId="0" animBg="1"/>
      <p:bldP spid="88" grpId="0" animBg="1"/>
      <p:bldP spid="89" grpId="0" animBg="1"/>
      <p:bldP spid="90" grpId="0" animBg="1"/>
      <p:bldP spid="93" grpId="0"/>
      <p:bldP spid="94" grpId="0"/>
      <p:bldP spid="96" grpId="0" animBg="1"/>
      <p:bldP spid="97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标题 1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目录：</a:t>
            </a:r>
          </a:p>
        </p:txBody>
      </p:sp>
      <p:sp>
        <p:nvSpPr>
          <p:cNvPr id="17" name="内容占位符 16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sz="2400" b="1" dirty="0">
                <a:solidFill>
                  <a:srgbClr val="C00000"/>
                </a:solidFill>
              </a:rPr>
              <a:t>实验概述</a:t>
            </a:r>
            <a:endParaRPr lang="en-US" altLang="zh-CN" sz="2400" b="1" dirty="0">
              <a:solidFill>
                <a:srgbClr val="C00000"/>
              </a:solidFill>
            </a:endParaRPr>
          </a:p>
          <a:p>
            <a:r>
              <a:rPr lang="zh-CN" altLang="en-US" sz="2400" dirty="0"/>
              <a:t>实验二 连通：物理连通性</a:t>
            </a:r>
            <a:r>
              <a:rPr lang="en-US" altLang="zh-CN" sz="2400" dirty="0"/>
              <a:t>(</a:t>
            </a:r>
            <a:r>
              <a:rPr lang="zh-CN" altLang="en-US" sz="2400" dirty="0"/>
              <a:t>以太网线互连：物理层</a:t>
            </a:r>
            <a:r>
              <a:rPr lang="en-US" altLang="zh-CN" sz="2400" dirty="0"/>
              <a:t>L1)</a:t>
            </a:r>
            <a:endParaRPr lang="zh-CN" altLang="en-US" sz="2400" dirty="0"/>
          </a:p>
          <a:p>
            <a:r>
              <a:rPr lang="zh-CN" altLang="en-US" sz="2400" dirty="0"/>
              <a:t>实验三 链接：数据帧交互</a:t>
            </a:r>
            <a:r>
              <a:rPr lang="en-US" altLang="zh-CN" sz="2400" dirty="0"/>
              <a:t>(</a:t>
            </a:r>
            <a:r>
              <a:rPr lang="zh-CN" altLang="en-US" sz="2400" dirty="0"/>
              <a:t>以太网：链路层</a:t>
            </a:r>
            <a:r>
              <a:rPr lang="en-US" altLang="zh-CN" sz="2400" dirty="0"/>
              <a:t>L2)</a:t>
            </a:r>
          </a:p>
          <a:p>
            <a:r>
              <a:rPr lang="zh-CN" altLang="en-US" sz="2400" dirty="0"/>
              <a:t>实验四 网络：网络选路</a:t>
            </a:r>
            <a:r>
              <a:rPr lang="en-US" altLang="zh-CN" sz="2400" dirty="0"/>
              <a:t>(IP</a:t>
            </a:r>
            <a:r>
              <a:rPr lang="zh-CN" altLang="en-US" sz="2400" dirty="0"/>
              <a:t>路由：网络层</a:t>
            </a:r>
            <a:r>
              <a:rPr lang="en-US" altLang="zh-CN" sz="2400" dirty="0"/>
              <a:t>L3)</a:t>
            </a:r>
          </a:p>
          <a:p>
            <a:r>
              <a:rPr lang="zh-CN" altLang="en-US" sz="2400" dirty="0"/>
              <a:t>选做 应用</a:t>
            </a:r>
            <a:r>
              <a:rPr lang="en-US" altLang="zh-CN" sz="2400" dirty="0"/>
              <a:t>*</a:t>
            </a:r>
            <a:r>
              <a:rPr lang="zh-CN" altLang="en-US" sz="2400" dirty="0"/>
              <a:t>：业务互联</a:t>
            </a:r>
            <a:r>
              <a:rPr lang="en-US" altLang="zh-CN" sz="2400" dirty="0"/>
              <a:t>(</a:t>
            </a:r>
            <a:r>
              <a:rPr lang="en-US" altLang="zh-CN" sz="2400" dirty="0" err="1"/>
              <a:t>Web+http+TCP</a:t>
            </a:r>
            <a:r>
              <a:rPr lang="zh-CN" altLang="en-US" sz="2400" dirty="0"/>
              <a:t>：传输层</a:t>
            </a:r>
            <a:r>
              <a:rPr lang="en-US" altLang="zh-CN" sz="2400" dirty="0"/>
              <a:t>&amp;</a:t>
            </a:r>
            <a:r>
              <a:rPr lang="zh-CN" altLang="en-US" sz="2400" dirty="0"/>
              <a:t>应用层</a:t>
            </a:r>
            <a:r>
              <a:rPr lang="en-US" altLang="zh-CN" sz="2400" dirty="0"/>
              <a:t>)</a:t>
            </a:r>
          </a:p>
          <a:p>
            <a:endParaRPr lang="en-US" altLang="zh-CN" sz="2400" dirty="0"/>
          </a:p>
          <a:p>
            <a:endParaRPr lang="en-US" altLang="zh-CN" sz="2400" dirty="0"/>
          </a:p>
          <a:p>
            <a:endParaRPr lang="en-US" altLang="zh-CN" sz="2400" dirty="0"/>
          </a:p>
        </p:txBody>
      </p:sp>
      <p:sp>
        <p:nvSpPr>
          <p:cNvPr id="3" name="灯片编号占位符 2"/>
          <p:cNvSpPr>
            <a:spLocks noGrp="1"/>
          </p:cNvSpPr>
          <p:nvPr>
            <p:ph type="sldNum" sz="quarter" idx="10"/>
          </p:nvPr>
        </p:nvSpPr>
        <p:spPr>
          <a:xfrm>
            <a:off x="8128000" y="6498513"/>
            <a:ext cx="823614" cy="296330"/>
          </a:xfrm>
        </p:spPr>
        <p:txBody>
          <a:bodyPr/>
          <a:lstStyle/>
          <a:p>
            <a:r>
              <a:rPr lang="en-US" altLang="zh-CN" dirty="0">
                <a:latin typeface="微软雅黑" panose="020B0503020204020204" pitchFamily="34" charset="-122"/>
              </a:rPr>
              <a:t>Page</a:t>
            </a:r>
            <a:fld id="{B77D227A-1AE4-4BCD-9973-754D0181BA73}" type="slidenum">
              <a:rPr lang="en-US" altLang="zh-CN" smtClean="0">
                <a:latin typeface="微软雅黑" panose="020B0503020204020204" pitchFamily="34" charset="-122"/>
              </a:rPr>
              <a:pPr/>
              <a:t>8</a:t>
            </a:fld>
            <a:endParaRPr lang="en-US" altLang="zh-CN" dirty="0">
              <a:latin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6226293"/>
      </p:ext>
    </p:extLst>
  </p:cSld>
  <p:clrMapOvr>
    <a:masterClrMapping/>
  </p:clrMapOvr>
</p:sld>
</file>

<file path=ppt/theme/theme1.xml><?xml version="1.0" encoding="utf-8"?>
<a:theme xmlns:a="http://schemas.openxmlformats.org/drawingml/2006/main" name="技术培训胶片＋注释中文模板V1.3(for Office2007 20100825)">
  <a:themeElements>
    <a:clrScheme name="技术培训胶片＋注释中文模板V1.2(20100205) 1">
      <a:dk1>
        <a:srgbClr val="000000"/>
      </a:dk1>
      <a:lt1>
        <a:srgbClr val="FFFFFF"/>
      </a:lt1>
      <a:dk2>
        <a:srgbClr val="990000"/>
      </a:dk2>
      <a:lt2>
        <a:srgbClr val="CCCCCC"/>
      </a:lt2>
      <a:accent1>
        <a:srgbClr val="99CCCC"/>
      </a:accent1>
      <a:accent2>
        <a:srgbClr val="990000"/>
      </a:accent2>
      <a:accent3>
        <a:srgbClr val="FFFFFF"/>
      </a:accent3>
      <a:accent4>
        <a:srgbClr val="000000"/>
      </a:accent4>
      <a:accent5>
        <a:srgbClr val="CAE2E2"/>
      </a:accent5>
      <a:accent6>
        <a:srgbClr val="8A0000"/>
      </a:accent6>
      <a:hlink>
        <a:srgbClr val="009999"/>
      </a:hlink>
      <a:folHlink>
        <a:srgbClr val="999999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noFill/>
        <a:ln w="25400">
          <a:solidFill>
            <a:srgbClr val="000000"/>
          </a:solidFill>
          <a:round/>
          <a:headEnd/>
          <a:tailEnd type="stealth" w="med" len="med"/>
        </a:ln>
        <a:effectLst/>
      </a:spPr>
      <a:bodyPr lIns="73025" tIns="36512" rIns="73025" bIns="36512"/>
      <a:lstStyle>
        <a:defPPr algn="ctr" fontAlgn="auto">
          <a:spcBef>
            <a:spcPts val="0"/>
          </a:spcBef>
          <a:spcAft>
            <a:spcPts val="0"/>
          </a:spcAft>
          <a:defRPr b="0" i="0" kern="0">
            <a:solidFill>
              <a:sysClr val="windowText" lastClr="000000"/>
            </a:solidFill>
            <a:ea typeface="华文细黑" panose="02010600040101010101" pitchFamily="2" charset="-122"/>
          </a:defRPr>
        </a:defPPr>
      </a:lstStyle>
    </a:spDef>
    <a:lnDef>
      <a:spPr bwMode="auto">
        <a:solidFill>
          <a:schemeClr val="accent1"/>
        </a:solidFill>
        <a:ln w="1905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/>
      <a:lstStyle/>
    </a:lnDef>
  </a:objectDefaults>
  <a:extraClrSchemeLst>
    <a:extraClrScheme>
      <a:clrScheme name="技术培训胶片＋注释中文模板V1.2(20100205) 1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99CCCC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8A0000"/>
        </a:accent6>
        <a:hlink>
          <a:srgbClr val="009999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技术培训胶片＋注释中文模板V1.2(20100205) 2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CCFF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0000"/>
        </a:accent6>
        <a:hlink>
          <a:srgbClr val="66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技术培训胶片＋注释中文模板V1.2(20100205) 3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FFCC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0000"/>
        </a:accent6>
        <a:hlink>
          <a:srgbClr val="FF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技术培训胶片＋注释中文模板V1.2(20100205) 4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FF99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8A0000"/>
        </a:accent6>
        <a:hlink>
          <a:srgbClr val="99660A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技术培训胶片＋注释中文模板V1.2(20100205) 5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CCCCFF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E2E2FF"/>
        </a:accent5>
        <a:accent6>
          <a:srgbClr val="8A0000"/>
        </a:accent6>
        <a:hlink>
          <a:srgbClr val="99660A"/>
        </a:hlink>
        <a:folHlink>
          <a:srgbClr val="0066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技术培训胶片＋注释中文模板V2.1_标准16：9 问题描述见P10，P11_moban" id="{23B45443-5493-4EC3-B3B6-8DE864EF976E}" vid="{FF6B388D-B84F-4AAE-9097-B8AEA18FDC73}"/>
    </a:ext>
  </a:extLst>
</a:theme>
</file>

<file path=ppt/theme/theme2.xml><?xml version="1.0" encoding="utf-8"?>
<a:theme xmlns:a="http://schemas.openxmlformats.org/drawingml/2006/main" name="1_自定义设计方案">
  <a:themeElements>
    <a:clrScheme name="1_自定义设计方案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1_自定义设计方案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t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t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zh-CN" altLang="en-US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  <a:ea typeface="华文细黑" pitchFamily="2" charset="-122"/>
          </a:defRPr>
        </a:defPPr>
      </a:lstStyle>
    </a:lnDef>
  </a:objectDefaults>
  <a:extraClrSchemeLst>
    <a:extraClrScheme>
      <a:clrScheme name="1_自定义设计方案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1_自定义设计方案 13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99CCCC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CAE2E2"/>
        </a:accent5>
        <a:accent6>
          <a:srgbClr val="8A0000"/>
        </a:accent6>
        <a:hlink>
          <a:srgbClr val="009999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14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CCFF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E2FFCA"/>
        </a:accent5>
        <a:accent6>
          <a:srgbClr val="8A0000"/>
        </a:accent6>
        <a:hlink>
          <a:srgbClr val="66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15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FFCC99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FFE2CA"/>
        </a:accent5>
        <a:accent6>
          <a:srgbClr val="8A0000"/>
        </a:accent6>
        <a:hlink>
          <a:srgbClr val="FF9900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1_自定义设计方案 16">
        <a:dk1>
          <a:srgbClr val="000000"/>
        </a:dk1>
        <a:lt1>
          <a:srgbClr val="FFFFFF"/>
        </a:lt1>
        <a:dk2>
          <a:srgbClr val="990000"/>
        </a:dk2>
        <a:lt2>
          <a:srgbClr val="CCCCCC"/>
        </a:lt2>
        <a:accent1>
          <a:srgbClr val="FF9900"/>
        </a:accent1>
        <a:accent2>
          <a:srgbClr val="990000"/>
        </a:accent2>
        <a:accent3>
          <a:srgbClr val="FFFFFF"/>
        </a:accent3>
        <a:accent4>
          <a:srgbClr val="000000"/>
        </a:accent4>
        <a:accent5>
          <a:srgbClr val="FFCAAA"/>
        </a:accent5>
        <a:accent6>
          <a:srgbClr val="8A0000"/>
        </a:accent6>
        <a:hlink>
          <a:srgbClr val="99660A"/>
        </a:hlink>
        <a:folHlink>
          <a:srgbClr val="999999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技术培训胶片＋注释中文模板V1.4 (16：9 for Office2007)" id="{960D6D11-56BE-4E31-A103-AF1052B86987}" vid="{ABFBBA2F-038B-4FB6-9A45-8ED9A9470671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 2007-2010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18388</TotalTime>
  <Words>6492</Words>
  <Application>Microsoft Office PowerPoint</Application>
  <PresentationFormat>宽屏</PresentationFormat>
  <Paragraphs>1138</Paragraphs>
  <Slides>45</Slides>
  <Notes>44</Notes>
  <HiddenSlides>0</HiddenSlides>
  <MMClips>0</MMClips>
  <ScaleCrop>false</ScaleCrop>
  <HeadingPairs>
    <vt:vector size="8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2</vt:i4>
      </vt:variant>
      <vt:variant>
        <vt:lpstr>嵌入 OLE 服务器</vt:lpstr>
      </vt:variant>
      <vt:variant>
        <vt:i4>1</vt:i4>
      </vt:variant>
      <vt:variant>
        <vt:lpstr>幻灯片标题</vt:lpstr>
      </vt:variant>
      <vt:variant>
        <vt:i4>45</vt:i4>
      </vt:variant>
    </vt:vector>
  </HeadingPairs>
  <TitlesOfParts>
    <vt:vector size="60" baseType="lpstr">
      <vt:lpstr>FrutigerNext LT Medium</vt:lpstr>
      <vt:lpstr>Huawei Sans</vt:lpstr>
      <vt:lpstr>ＭＳ Ｐゴシック</vt:lpstr>
      <vt:lpstr>方正兰亭黑简体</vt:lpstr>
      <vt:lpstr>黑体</vt:lpstr>
      <vt:lpstr>华文细黑</vt:lpstr>
      <vt:lpstr>宋体</vt:lpstr>
      <vt:lpstr>微软雅黑</vt:lpstr>
      <vt:lpstr>微软雅黑</vt:lpstr>
      <vt:lpstr>Arial</vt:lpstr>
      <vt:lpstr>Calibri</vt:lpstr>
      <vt:lpstr>Wingdings</vt:lpstr>
      <vt:lpstr>技术培训胶片＋注释中文模板V1.3(for Office2007 20100825)</vt:lpstr>
      <vt:lpstr>1_自定义设计方案</vt:lpstr>
      <vt:lpstr>Presentation</vt:lpstr>
      <vt:lpstr>计算机网络随堂实验：基础技术实验</vt:lpstr>
      <vt:lpstr>思考：</vt:lpstr>
      <vt:lpstr>思考：</vt:lpstr>
      <vt:lpstr>思考：</vt:lpstr>
      <vt:lpstr>思考：</vt:lpstr>
      <vt:lpstr>思考：</vt:lpstr>
      <vt:lpstr>思考：</vt:lpstr>
      <vt:lpstr>思考：</vt:lpstr>
      <vt:lpstr>目录：</vt:lpstr>
      <vt:lpstr>实验目标</vt:lpstr>
      <vt:lpstr>实验方案：</vt:lpstr>
      <vt:lpstr>实验要求：</vt:lpstr>
      <vt:lpstr>IP地址分配示例：</vt:lpstr>
      <vt:lpstr>参考资料：</vt:lpstr>
      <vt:lpstr>目录：</vt:lpstr>
      <vt:lpstr>实验2.1：物理连通实验(制作网线)</vt:lpstr>
      <vt:lpstr>实验2.1：参考资料</vt:lpstr>
      <vt:lpstr>实验2.2：2台 PC 直连组网</vt:lpstr>
      <vt:lpstr>实验2.2：参考资料</vt:lpstr>
      <vt:lpstr>实验2.3：多 PC 通过集线器HUB组网</vt:lpstr>
      <vt:lpstr>HUB组网问题：并发性能差 &amp; 数据不安全</vt:lpstr>
      <vt:lpstr>实验2.4：多 PC 通过交换机组网（L2 Switch转发）</vt:lpstr>
      <vt:lpstr>实验2.4：参考资料</vt:lpstr>
      <vt:lpstr>实验2.5：使用交换机+VLAN 组网</vt:lpstr>
      <vt:lpstr>2.5 基于接口划分VLAN 关键配置模型：</vt:lpstr>
      <vt:lpstr>实验2.5：参考资料</vt:lpstr>
      <vt:lpstr>L2 组网问题：限制广播域 &amp; 业务无法互通</vt:lpstr>
      <vt:lpstr>目录：</vt:lpstr>
      <vt:lpstr>实验3.1：使用L2交换机+L3交换机组网</vt:lpstr>
      <vt:lpstr>实验3.2：交换机3层接口 关键配置模型</vt:lpstr>
      <vt:lpstr>实验3.3：启用DHCP Server 关键配置模型</vt:lpstr>
      <vt:lpstr>实验3.3：参考资料</vt:lpstr>
      <vt:lpstr>目录：</vt:lpstr>
      <vt:lpstr>实验4.1：路由器/L3交换机静态路由组网</vt:lpstr>
      <vt:lpstr>实验4.2：静态路由 关键配置模型</vt:lpstr>
      <vt:lpstr>实验4.2：参考资料</vt:lpstr>
      <vt:lpstr>实验4.3：路由器/L3交换机OSPF组网</vt:lpstr>
      <vt:lpstr>实验4.3：OSPF 关键配置模型</vt:lpstr>
      <vt:lpstr>实验4.3：参考资料</vt:lpstr>
      <vt:lpstr>目录：</vt:lpstr>
      <vt:lpstr>实验4.1：部署Web服务</vt:lpstr>
      <vt:lpstr>实验4.1：参考资料</vt:lpstr>
      <vt:lpstr>实验4.2**：部署DNS服务(可选，难度较大)</vt:lpstr>
      <vt:lpstr>实验4.2：参考资料</vt:lpstr>
      <vt:lpstr>PowerPoint 演示文稿</vt:lpstr>
    </vt:vector>
  </TitlesOfParts>
  <Company>Huawei Technologies Co.,Ltd.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Dengxing (Dan)</dc:creator>
  <cp:lastModifiedBy>LB</cp:lastModifiedBy>
  <cp:revision>622</cp:revision>
  <dcterms:created xsi:type="dcterms:W3CDTF">2018-07-16T06:36:40Z</dcterms:created>
  <dcterms:modified xsi:type="dcterms:W3CDTF">2024-11-06T15:03:47Z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_2015_ms_pID_725343">
    <vt:lpwstr>(3)sp4mAzKLvQcvpAeOwqhXdmLCjGYLHvpR1JvIixnxbcU7qqIaR69zAkvS2lxD0e5bqlZDOZe4
zdYpyMkfCVVdOXWQo0Yqcnt7JWhlVZM/GflvkwYlCLRSz3gs6TxP7iZFQSpO05HoEw3DxVdm
ANrrSOChjF9s1O1K3dX+N9CXItlZUEcOs13tMdCuXxCYmj+n5j4aZ0AmhUa75Ed+92f73uVx
kSDLSBvz11o27nvoIm</vt:lpwstr>
  </property>
  <property fmtid="{D5CDD505-2E9C-101B-9397-08002B2CF9AE}" pid="3" name="_2015_ms_pID_7253431">
    <vt:lpwstr>QCZOSqdKJC4Z7fQ/z2q2TjW4AbRU+YXnQp51rBFPL11+qZtXbWNWUy
U8R1R19xNJxpLAJDfZa4eMboEBMkEFIAuauZfq9s/+mZYaYGJTAUS6gZkuB6/+Pck/6kztXy
QMznNzfldQVLAr2lRZC0P+daGCtNvqhqUYsryaML1CS8YTmbDituG7rDvX1ueygLXuXlaqQd
y+Dtc6+tAlW7NM8WdrNikoaT+VdXylkzvaP0</vt:lpwstr>
  </property>
  <property fmtid="{D5CDD505-2E9C-101B-9397-08002B2CF9AE}" pid="4" name="_2015_ms_pID_7253432">
    <vt:lpwstr>Mg==</vt:lpwstr>
  </property>
  <property fmtid="{D5CDD505-2E9C-101B-9397-08002B2CF9AE}" pid="5" name="_readonly">
    <vt:lpwstr/>
  </property>
  <property fmtid="{D5CDD505-2E9C-101B-9397-08002B2CF9AE}" pid="6" name="_change">
    <vt:lpwstr/>
  </property>
  <property fmtid="{D5CDD505-2E9C-101B-9397-08002B2CF9AE}" pid="7" name="_full-control">
    <vt:lpwstr/>
  </property>
  <property fmtid="{D5CDD505-2E9C-101B-9397-08002B2CF9AE}" pid="8" name="sflag">
    <vt:lpwstr>1535332119</vt:lpwstr>
  </property>
</Properties>
</file>